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9" r:id="rId4"/>
    <p:sldId id="262" r:id="rId5"/>
    <p:sldId id="263" r:id="rId6"/>
    <p:sldId id="264" r:id="rId7"/>
    <p:sldId id="266" r:id="rId8"/>
    <p:sldId id="268" r:id="rId9"/>
    <p:sldId id="269" r:id="rId10"/>
    <p:sldId id="258" r:id="rId11"/>
    <p:sldId id="271" r:id="rId12"/>
    <p:sldId id="270" r:id="rId13"/>
    <p:sldId id="272" r:id="rId1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84C6"/>
    <a:srgbClr val="FF6600"/>
    <a:srgbClr val="B9B9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132" y="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8ACAB7-5D30-4EC6-93B2-13F8A735AF36}" type="doc">
      <dgm:prSet loTypeId="urn:microsoft.com/office/officeart/2005/8/layout/bProcess3" loCatId="process" qsTypeId="urn:microsoft.com/office/officeart/2005/8/quickstyle/3d2" qsCatId="3D" csTypeId="urn:microsoft.com/office/officeart/2005/8/colors/accent1_1" csCatId="accent1" phldr="1"/>
      <dgm:spPr/>
      <dgm:t>
        <a:bodyPr/>
        <a:lstStyle/>
        <a:p>
          <a:pPr latinLnBrk="1"/>
          <a:endParaRPr lang="ko-KR" altLang="en-US"/>
        </a:p>
      </dgm:t>
    </dgm:pt>
    <dgm:pt modelId="{48890EBE-2C0F-48F9-8D68-0EE2C7EAB670}">
      <dgm:prSet phldrT="[텍스트]"/>
      <dgm:spPr/>
      <dgm:t>
        <a:bodyPr/>
        <a:lstStyle/>
        <a:p>
          <a:pPr latinLnBrk="1"/>
          <a:r>
            <a:rPr lang="en-US" altLang="ko-KR" dirty="0"/>
            <a:t>Step 1 </a:t>
          </a:r>
        </a:p>
        <a:p>
          <a:pPr latinLnBrk="1"/>
          <a:r>
            <a:rPr lang="en-US" altLang="ko-KR" dirty="0"/>
            <a:t>IRB </a:t>
          </a:r>
          <a:r>
            <a:rPr lang="ko-KR" altLang="en-US" dirty="0"/>
            <a:t>승인 </a:t>
          </a:r>
          <a:r>
            <a:rPr lang="en-US" altLang="ko-KR" dirty="0"/>
            <a:t>,</a:t>
          </a:r>
          <a:r>
            <a:rPr lang="ko-KR" altLang="en-US" dirty="0"/>
            <a:t> 계약 완료</a:t>
          </a:r>
          <a:r>
            <a:rPr lang="en-US" altLang="ko-KR" dirty="0"/>
            <a:t>-&gt; </a:t>
          </a:r>
        </a:p>
        <a:p>
          <a:pPr latinLnBrk="1"/>
          <a:r>
            <a:rPr lang="en-US" altLang="ko-KR" dirty="0"/>
            <a:t>EMR</a:t>
          </a:r>
          <a:r>
            <a:rPr lang="ko-KR" altLang="en-US" dirty="0"/>
            <a:t>에</a:t>
          </a:r>
          <a:r>
            <a:rPr lang="en-US" altLang="ko-KR" dirty="0"/>
            <a:t> </a:t>
          </a:r>
          <a:r>
            <a:rPr lang="ko-KR" altLang="en-US" dirty="0"/>
            <a:t>연구과제를 등록 </a:t>
          </a:r>
          <a:r>
            <a:rPr lang="en-US" altLang="ko-KR" dirty="0"/>
            <a:t>(</a:t>
          </a:r>
          <a:r>
            <a:rPr lang="ko-KR" altLang="en-US" dirty="0"/>
            <a:t>연구비 없는 학술연구의무사항 아님</a:t>
          </a:r>
          <a:r>
            <a:rPr lang="en-US" altLang="ko-KR" dirty="0"/>
            <a:t>)</a:t>
          </a:r>
          <a:endParaRPr lang="ko-KR" altLang="en-US" dirty="0"/>
        </a:p>
      </dgm:t>
    </dgm:pt>
    <dgm:pt modelId="{139F58B6-5F3B-4450-84CC-8C94FD5FD6F2}" type="parTrans" cxnId="{EC570E2C-0CCC-478E-9A89-0420CDBBBC06}">
      <dgm:prSet/>
      <dgm:spPr/>
      <dgm:t>
        <a:bodyPr/>
        <a:lstStyle/>
        <a:p>
          <a:pPr latinLnBrk="1"/>
          <a:endParaRPr lang="ko-KR" altLang="en-US"/>
        </a:p>
      </dgm:t>
    </dgm:pt>
    <dgm:pt modelId="{CBE74B10-B321-44F4-8646-02B77F261C1C}" type="sibTrans" cxnId="{EC570E2C-0CCC-478E-9A89-0420CDBBBC06}">
      <dgm:prSet/>
      <dgm:spPr/>
      <dgm:t>
        <a:bodyPr/>
        <a:lstStyle/>
        <a:p>
          <a:pPr latinLnBrk="1"/>
          <a:endParaRPr lang="ko-KR" altLang="en-US"/>
        </a:p>
      </dgm:t>
    </dgm:pt>
    <dgm:pt modelId="{17854DA5-2E82-4A3A-AE6B-E35F82210708}">
      <dgm:prSet phldrT="[텍스트]"/>
      <dgm:spPr/>
      <dgm:t>
        <a:bodyPr/>
        <a:lstStyle/>
        <a:p>
          <a:pPr latinLnBrk="1"/>
          <a:r>
            <a:rPr lang="en-US" altLang="ko-KR" dirty="0"/>
            <a:t>Step 3 </a:t>
          </a:r>
        </a:p>
        <a:p>
          <a:pPr latinLnBrk="1"/>
          <a:r>
            <a:rPr lang="ko-KR" altLang="en-US" dirty="0"/>
            <a:t>과제에 대상자를 등록</a:t>
          </a:r>
          <a:endParaRPr lang="en-US" altLang="ko-KR" dirty="0"/>
        </a:p>
        <a:p>
          <a:pPr latinLnBrk="1"/>
          <a:r>
            <a:rPr lang="en-US" altLang="ko-KR" dirty="0"/>
            <a:t>(</a:t>
          </a:r>
          <a:r>
            <a:rPr lang="ko-KR" altLang="en-US" dirty="0"/>
            <a:t>연구 처음 하는 연구자일 경우 사전에 원무부에 과제 코드 생성하도록 </a:t>
          </a:r>
          <a:r>
            <a:rPr lang="ko-KR" altLang="en-US" dirty="0" err="1"/>
            <a:t>협조문</a:t>
          </a:r>
          <a:r>
            <a:rPr lang="ko-KR" altLang="en-US" dirty="0"/>
            <a:t> 제출 필요</a:t>
          </a:r>
          <a:r>
            <a:rPr lang="en-US" altLang="ko-KR" dirty="0"/>
            <a:t>)</a:t>
          </a:r>
          <a:endParaRPr lang="ko-KR" altLang="en-US" dirty="0"/>
        </a:p>
      </dgm:t>
    </dgm:pt>
    <dgm:pt modelId="{45B5A357-9496-4E00-80E4-CF77804763E7}" type="parTrans" cxnId="{CE3DFD30-186E-4A3B-A2CE-6C442E25CF92}">
      <dgm:prSet/>
      <dgm:spPr/>
      <dgm:t>
        <a:bodyPr/>
        <a:lstStyle/>
        <a:p>
          <a:pPr latinLnBrk="1"/>
          <a:endParaRPr lang="ko-KR" altLang="en-US"/>
        </a:p>
      </dgm:t>
    </dgm:pt>
    <dgm:pt modelId="{CA197EAE-92FA-49F3-A95F-EE0EC3C88B0C}" type="sibTrans" cxnId="{CE3DFD30-186E-4A3B-A2CE-6C442E25CF92}">
      <dgm:prSet/>
      <dgm:spPr/>
      <dgm:t>
        <a:bodyPr/>
        <a:lstStyle/>
        <a:p>
          <a:pPr latinLnBrk="1"/>
          <a:endParaRPr lang="ko-KR" altLang="en-US"/>
        </a:p>
      </dgm:t>
    </dgm:pt>
    <dgm:pt modelId="{FE63938D-1773-473D-ADC4-4CC1D73419F3}">
      <dgm:prSet phldrT="[텍스트]"/>
      <dgm:spPr/>
      <dgm:t>
        <a:bodyPr/>
        <a:lstStyle/>
        <a:p>
          <a:pPr latinLnBrk="1"/>
          <a:r>
            <a:rPr lang="en-US" altLang="ko-KR" dirty="0"/>
            <a:t>Step 4 </a:t>
          </a:r>
        </a:p>
        <a:p>
          <a:pPr latinLnBrk="1"/>
          <a:r>
            <a:rPr lang="ko-KR" altLang="en-US" dirty="0"/>
            <a:t>대상자 </a:t>
          </a:r>
          <a:r>
            <a:rPr lang="ko-KR" altLang="en-US" dirty="0" err="1"/>
            <a:t>방문시</a:t>
          </a:r>
          <a:r>
            <a:rPr lang="ko-KR" altLang="en-US" dirty="0"/>
            <a:t> </a:t>
          </a:r>
          <a:r>
            <a:rPr lang="en-US" altLang="ko-KR" dirty="0"/>
            <a:t>EMR </a:t>
          </a:r>
          <a:r>
            <a:rPr lang="ko-KR" altLang="en-US" dirty="0"/>
            <a:t>처방</a:t>
          </a:r>
        </a:p>
      </dgm:t>
    </dgm:pt>
    <dgm:pt modelId="{C5B48CB2-E790-4878-BFA9-C9AA5D7DAC3F}" type="parTrans" cxnId="{A945B311-5743-4909-8F9E-7EE98D1E910E}">
      <dgm:prSet/>
      <dgm:spPr/>
      <dgm:t>
        <a:bodyPr/>
        <a:lstStyle/>
        <a:p>
          <a:pPr latinLnBrk="1"/>
          <a:endParaRPr lang="ko-KR" altLang="en-US"/>
        </a:p>
      </dgm:t>
    </dgm:pt>
    <dgm:pt modelId="{DCAFC5C6-FCE3-4F85-8771-C9674DEFE908}" type="sibTrans" cxnId="{A945B311-5743-4909-8F9E-7EE98D1E910E}">
      <dgm:prSet/>
      <dgm:spPr/>
      <dgm:t>
        <a:bodyPr/>
        <a:lstStyle/>
        <a:p>
          <a:pPr latinLnBrk="1"/>
          <a:endParaRPr lang="ko-KR" altLang="en-US"/>
        </a:p>
      </dgm:t>
    </dgm:pt>
    <dgm:pt modelId="{C8FF09D7-502E-477D-AE05-D85C7C53CAF3}">
      <dgm:prSet phldrT="[텍스트]"/>
      <dgm:spPr/>
      <dgm:t>
        <a:bodyPr/>
        <a:lstStyle/>
        <a:p>
          <a:pPr latinLnBrk="1"/>
          <a:r>
            <a:rPr lang="en-US" altLang="ko-KR" dirty="0"/>
            <a:t>Step 5 </a:t>
          </a:r>
        </a:p>
        <a:p>
          <a:pPr latinLnBrk="1"/>
          <a:r>
            <a:rPr lang="ko-KR" altLang="en-US" dirty="0"/>
            <a:t>처방</a:t>
          </a:r>
          <a:r>
            <a:rPr lang="en-US" altLang="ko-KR" dirty="0"/>
            <a:t>,</a:t>
          </a:r>
          <a:r>
            <a:rPr lang="ko-KR" altLang="en-US" dirty="0"/>
            <a:t>진료비에 임상연구과제</a:t>
          </a:r>
          <a:r>
            <a:rPr lang="en-US" altLang="ko-KR" dirty="0"/>
            <a:t>code</a:t>
          </a:r>
          <a:r>
            <a:rPr lang="ko-KR" altLang="en-US" dirty="0"/>
            <a:t>를 </a:t>
          </a:r>
          <a:r>
            <a:rPr lang="ko-KR" altLang="en-US" dirty="0" err="1"/>
            <a:t>매핑시켜</a:t>
          </a:r>
          <a:r>
            <a:rPr lang="ko-KR" altLang="en-US" dirty="0"/>
            <a:t> 미수로 </a:t>
          </a:r>
          <a:r>
            <a:rPr lang="ko-KR" altLang="en-US" dirty="0" err="1"/>
            <a:t>처리시킴</a:t>
          </a:r>
          <a:endParaRPr lang="ko-KR" altLang="en-US" dirty="0"/>
        </a:p>
      </dgm:t>
    </dgm:pt>
    <dgm:pt modelId="{F8E52A58-69A0-4CDC-A9B3-38580AC3A256}" type="parTrans" cxnId="{4E9545C1-4A7C-41DA-B72A-ADB2CA928D47}">
      <dgm:prSet/>
      <dgm:spPr/>
      <dgm:t>
        <a:bodyPr/>
        <a:lstStyle/>
        <a:p>
          <a:pPr latinLnBrk="1"/>
          <a:endParaRPr lang="ko-KR" altLang="en-US"/>
        </a:p>
      </dgm:t>
    </dgm:pt>
    <dgm:pt modelId="{93A3404B-60CA-46DA-9F21-A3572F017E3C}" type="sibTrans" cxnId="{4E9545C1-4A7C-41DA-B72A-ADB2CA928D47}">
      <dgm:prSet/>
      <dgm:spPr/>
      <dgm:t>
        <a:bodyPr/>
        <a:lstStyle/>
        <a:p>
          <a:pPr latinLnBrk="1"/>
          <a:endParaRPr lang="ko-KR" altLang="en-US"/>
        </a:p>
      </dgm:t>
    </dgm:pt>
    <dgm:pt modelId="{0EEDA87C-D73F-4614-8011-A554178C82B6}">
      <dgm:prSet phldrT="[텍스트]"/>
      <dgm:spPr/>
      <dgm:t>
        <a:bodyPr/>
        <a:lstStyle/>
        <a:p>
          <a:pPr latinLnBrk="1"/>
          <a:r>
            <a:rPr lang="en-US" altLang="ko-KR" dirty="0"/>
            <a:t>Step 6</a:t>
          </a:r>
        </a:p>
        <a:p>
          <a:pPr latinLnBrk="1"/>
          <a:r>
            <a:rPr lang="ko-KR" altLang="en-US" dirty="0"/>
            <a:t>이후 미수금액</a:t>
          </a:r>
          <a:r>
            <a:rPr lang="en-US" altLang="ko-KR" dirty="0"/>
            <a:t>(</a:t>
          </a:r>
          <a:r>
            <a:rPr lang="ko-KR" altLang="en-US" dirty="0"/>
            <a:t>진료비</a:t>
          </a:r>
          <a:r>
            <a:rPr lang="en-US" altLang="ko-KR" dirty="0"/>
            <a:t>,</a:t>
          </a:r>
          <a:r>
            <a:rPr lang="ko-KR" altLang="en-US" dirty="0"/>
            <a:t>검사비등</a:t>
          </a:r>
          <a:r>
            <a:rPr lang="en-US" altLang="ko-KR" dirty="0"/>
            <a:t>)</a:t>
          </a:r>
          <a:r>
            <a:rPr lang="ko-KR" altLang="en-US" dirty="0"/>
            <a:t>을</a:t>
          </a:r>
          <a:r>
            <a:rPr lang="en-US" altLang="ko-KR" dirty="0"/>
            <a:t>  </a:t>
          </a:r>
          <a:r>
            <a:rPr lang="ko-KR" altLang="en-US" dirty="0"/>
            <a:t>원무과에서 </a:t>
          </a:r>
          <a:r>
            <a:rPr lang="en-US" altLang="ko-KR" dirty="0"/>
            <a:t>paper</a:t>
          </a:r>
          <a:r>
            <a:rPr lang="ko-KR" altLang="en-US" dirty="0" err="1"/>
            <a:t>로받아</a:t>
          </a:r>
          <a:r>
            <a:rPr lang="ko-KR" altLang="en-US" dirty="0"/>
            <a:t> </a:t>
          </a:r>
          <a:r>
            <a:rPr lang="en-US" altLang="ko-KR" dirty="0"/>
            <a:t>IRB </a:t>
          </a:r>
          <a:r>
            <a:rPr lang="ko-KR" altLang="en-US" dirty="0"/>
            <a:t>홈페이지연구비 관리에 </a:t>
          </a:r>
          <a:r>
            <a:rPr lang="ko-KR" altLang="en-US" dirty="0" err="1"/>
            <a:t>연구비수납</a:t>
          </a:r>
          <a:r>
            <a:rPr lang="en-US" altLang="ko-KR" dirty="0"/>
            <a:t>.</a:t>
          </a:r>
          <a:r>
            <a:rPr lang="ko-KR" altLang="en-US" dirty="0"/>
            <a:t> </a:t>
          </a:r>
        </a:p>
      </dgm:t>
    </dgm:pt>
    <dgm:pt modelId="{87DEDC94-5A51-4038-A0AC-A19790FBB619}" type="parTrans" cxnId="{211756EF-21AA-4A01-90D6-83A796CC8A82}">
      <dgm:prSet/>
      <dgm:spPr/>
      <dgm:t>
        <a:bodyPr/>
        <a:lstStyle/>
        <a:p>
          <a:pPr latinLnBrk="1"/>
          <a:endParaRPr lang="ko-KR" altLang="en-US"/>
        </a:p>
      </dgm:t>
    </dgm:pt>
    <dgm:pt modelId="{1C628ED3-E8B0-4099-A3B2-10EC5475820E}" type="sibTrans" cxnId="{211756EF-21AA-4A01-90D6-83A796CC8A82}">
      <dgm:prSet/>
      <dgm:spPr/>
      <dgm:t>
        <a:bodyPr/>
        <a:lstStyle/>
        <a:p>
          <a:pPr latinLnBrk="1"/>
          <a:endParaRPr lang="ko-KR" altLang="en-US"/>
        </a:p>
      </dgm:t>
    </dgm:pt>
    <dgm:pt modelId="{446A650F-57E6-44B8-AEA3-EC58C62A8B0A}">
      <dgm:prSet phldrT="[텍스트]"/>
      <dgm:spPr/>
      <dgm:t>
        <a:bodyPr/>
        <a:lstStyle/>
        <a:p>
          <a:pPr latinLnBrk="1"/>
          <a:r>
            <a:rPr lang="en-US" altLang="ko-KR" dirty="0"/>
            <a:t>Step 2 </a:t>
          </a:r>
        </a:p>
        <a:p>
          <a:pPr latinLnBrk="1"/>
          <a:r>
            <a:rPr lang="ko-KR" altLang="en-US" dirty="0"/>
            <a:t>등록된 과제에 공동연구자를 등록</a:t>
          </a:r>
          <a:r>
            <a:rPr lang="en-US" altLang="ko-KR" dirty="0"/>
            <a:t>(Sub-I, CRC </a:t>
          </a:r>
          <a:r>
            <a:rPr lang="ko-KR" altLang="en-US" dirty="0"/>
            <a:t>등</a:t>
          </a:r>
          <a:r>
            <a:rPr lang="en-US" altLang="ko-KR" dirty="0"/>
            <a:t>)</a:t>
          </a:r>
          <a:endParaRPr lang="ko-KR" altLang="en-US" dirty="0"/>
        </a:p>
      </dgm:t>
    </dgm:pt>
    <dgm:pt modelId="{64CE6BC2-72CD-4376-8C7F-C66117F89148}" type="sibTrans" cxnId="{D42DEF61-54BA-4FAE-BFD8-EAC066264899}">
      <dgm:prSet/>
      <dgm:spPr/>
      <dgm:t>
        <a:bodyPr/>
        <a:lstStyle/>
        <a:p>
          <a:pPr latinLnBrk="1"/>
          <a:endParaRPr lang="ko-KR" altLang="en-US"/>
        </a:p>
      </dgm:t>
    </dgm:pt>
    <dgm:pt modelId="{EEB33E20-C5C6-4EAB-82B3-90E6339E70A6}" type="parTrans" cxnId="{D42DEF61-54BA-4FAE-BFD8-EAC066264899}">
      <dgm:prSet/>
      <dgm:spPr/>
      <dgm:t>
        <a:bodyPr/>
        <a:lstStyle/>
        <a:p>
          <a:pPr latinLnBrk="1"/>
          <a:endParaRPr lang="ko-KR" altLang="en-US"/>
        </a:p>
      </dgm:t>
    </dgm:pt>
    <dgm:pt modelId="{C03EE04B-1B82-4AFB-8900-5703011ABEE4}" type="pres">
      <dgm:prSet presAssocID="{108ACAB7-5D30-4EC6-93B2-13F8A735AF36}" presName="Name0" presStyleCnt="0">
        <dgm:presLayoutVars>
          <dgm:dir/>
          <dgm:resizeHandles val="exact"/>
        </dgm:presLayoutVars>
      </dgm:prSet>
      <dgm:spPr/>
    </dgm:pt>
    <dgm:pt modelId="{E26ADF15-CA63-45B9-9601-78E274A546F7}" type="pres">
      <dgm:prSet presAssocID="{48890EBE-2C0F-48F9-8D68-0EE2C7EAB670}" presName="node" presStyleLbl="node1" presStyleIdx="0" presStyleCnt="6">
        <dgm:presLayoutVars>
          <dgm:bulletEnabled val="1"/>
        </dgm:presLayoutVars>
      </dgm:prSet>
      <dgm:spPr/>
    </dgm:pt>
    <dgm:pt modelId="{5E11658A-435F-46A2-8846-076FC8BDE0FE}" type="pres">
      <dgm:prSet presAssocID="{CBE74B10-B321-44F4-8646-02B77F261C1C}" presName="sibTrans" presStyleLbl="sibTrans1D1" presStyleIdx="0" presStyleCnt="5"/>
      <dgm:spPr/>
    </dgm:pt>
    <dgm:pt modelId="{8A63641A-74E2-442E-834F-69188F655B00}" type="pres">
      <dgm:prSet presAssocID="{CBE74B10-B321-44F4-8646-02B77F261C1C}" presName="connectorText" presStyleLbl="sibTrans1D1" presStyleIdx="0" presStyleCnt="5"/>
      <dgm:spPr/>
    </dgm:pt>
    <dgm:pt modelId="{3EFF98A5-0B1A-48C6-AAA5-AA9680913CC3}" type="pres">
      <dgm:prSet presAssocID="{446A650F-57E6-44B8-AEA3-EC58C62A8B0A}" presName="node" presStyleLbl="node1" presStyleIdx="1" presStyleCnt="6">
        <dgm:presLayoutVars>
          <dgm:bulletEnabled val="1"/>
        </dgm:presLayoutVars>
      </dgm:prSet>
      <dgm:spPr/>
    </dgm:pt>
    <dgm:pt modelId="{671589DE-0E61-4A51-8193-2E212944EB8D}" type="pres">
      <dgm:prSet presAssocID="{64CE6BC2-72CD-4376-8C7F-C66117F89148}" presName="sibTrans" presStyleLbl="sibTrans1D1" presStyleIdx="1" presStyleCnt="5"/>
      <dgm:spPr/>
    </dgm:pt>
    <dgm:pt modelId="{34F19FE1-E324-4CA2-9FC2-2E6A319A61E9}" type="pres">
      <dgm:prSet presAssocID="{64CE6BC2-72CD-4376-8C7F-C66117F89148}" presName="connectorText" presStyleLbl="sibTrans1D1" presStyleIdx="1" presStyleCnt="5"/>
      <dgm:spPr/>
    </dgm:pt>
    <dgm:pt modelId="{8CA3C5B5-F622-473A-8649-77314573A797}" type="pres">
      <dgm:prSet presAssocID="{17854DA5-2E82-4A3A-AE6B-E35F82210708}" presName="node" presStyleLbl="node1" presStyleIdx="2" presStyleCnt="6">
        <dgm:presLayoutVars>
          <dgm:bulletEnabled val="1"/>
        </dgm:presLayoutVars>
      </dgm:prSet>
      <dgm:spPr/>
    </dgm:pt>
    <dgm:pt modelId="{B51DB456-83E4-4EB4-BCE4-3617FC730026}" type="pres">
      <dgm:prSet presAssocID="{CA197EAE-92FA-49F3-A95F-EE0EC3C88B0C}" presName="sibTrans" presStyleLbl="sibTrans1D1" presStyleIdx="2" presStyleCnt="5"/>
      <dgm:spPr/>
    </dgm:pt>
    <dgm:pt modelId="{711619B0-4610-4982-9FD3-C8D0D7659EED}" type="pres">
      <dgm:prSet presAssocID="{CA197EAE-92FA-49F3-A95F-EE0EC3C88B0C}" presName="connectorText" presStyleLbl="sibTrans1D1" presStyleIdx="2" presStyleCnt="5"/>
      <dgm:spPr/>
    </dgm:pt>
    <dgm:pt modelId="{109E4E22-5130-4DF7-9D60-14D4BFF66DB4}" type="pres">
      <dgm:prSet presAssocID="{FE63938D-1773-473D-ADC4-4CC1D73419F3}" presName="node" presStyleLbl="node1" presStyleIdx="3" presStyleCnt="6">
        <dgm:presLayoutVars>
          <dgm:bulletEnabled val="1"/>
        </dgm:presLayoutVars>
      </dgm:prSet>
      <dgm:spPr/>
    </dgm:pt>
    <dgm:pt modelId="{43B72FE0-704B-4555-84D1-9CED042A030E}" type="pres">
      <dgm:prSet presAssocID="{DCAFC5C6-FCE3-4F85-8771-C9674DEFE908}" presName="sibTrans" presStyleLbl="sibTrans1D1" presStyleIdx="3" presStyleCnt="5"/>
      <dgm:spPr/>
    </dgm:pt>
    <dgm:pt modelId="{5B149D3C-E0AC-49EA-A365-B422B4C25AC9}" type="pres">
      <dgm:prSet presAssocID="{DCAFC5C6-FCE3-4F85-8771-C9674DEFE908}" presName="connectorText" presStyleLbl="sibTrans1D1" presStyleIdx="3" presStyleCnt="5"/>
      <dgm:spPr/>
    </dgm:pt>
    <dgm:pt modelId="{DF063D99-C376-4E4A-A662-66FA686D92BB}" type="pres">
      <dgm:prSet presAssocID="{C8FF09D7-502E-477D-AE05-D85C7C53CAF3}" presName="node" presStyleLbl="node1" presStyleIdx="4" presStyleCnt="6">
        <dgm:presLayoutVars>
          <dgm:bulletEnabled val="1"/>
        </dgm:presLayoutVars>
      </dgm:prSet>
      <dgm:spPr/>
    </dgm:pt>
    <dgm:pt modelId="{DB2633F8-76B1-4357-9ACA-1B29CFF3B08F}" type="pres">
      <dgm:prSet presAssocID="{93A3404B-60CA-46DA-9F21-A3572F017E3C}" presName="sibTrans" presStyleLbl="sibTrans1D1" presStyleIdx="4" presStyleCnt="5"/>
      <dgm:spPr/>
    </dgm:pt>
    <dgm:pt modelId="{CC51DDED-E6B2-42B7-B212-7C6C4742B68C}" type="pres">
      <dgm:prSet presAssocID="{93A3404B-60CA-46DA-9F21-A3572F017E3C}" presName="connectorText" presStyleLbl="sibTrans1D1" presStyleIdx="4" presStyleCnt="5"/>
      <dgm:spPr/>
    </dgm:pt>
    <dgm:pt modelId="{91B97A5A-40E6-4B21-B6F8-3915F1BEA7AE}" type="pres">
      <dgm:prSet presAssocID="{0EEDA87C-D73F-4614-8011-A554178C82B6}" presName="node" presStyleLbl="node1" presStyleIdx="5" presStyleCnt="6">
        <dgm:presLayoutVars>
          <dgm:bulletEnabled val="1"/>
        </dgm:presLayoutVars>
      </dgm:prSet>
      <dgm:spPr/>
    </dgm:pt>
  </dgm:ptLst>
  <dgm:cxnLst>
    <dgm:cxn modelId="{DAA7FD08-C5A7-42B8-B347-5B6F539E24E6}" type="presOf" srcId="{108ACAB7-5D30-4EC6-93B2-13F8A735AF36}" destId="{C03EE04B-1B82-4AFB-8900-5703011ABEE4}" srcOrd="0" destOrd="0" presId="urn:microsoft.com/office/officeart/2005/8/layout/bProcess3"/>
    <dgm:cxn modelId="{A945B311-5743-4909-8F9E-7EE98D1E910E}" srcId="{108ACAB7-5D30-4EC6-93B2-13F8A735AF36}" destId="{FE63938D-1773-473D-ADC4-4CC1D73419F3}" srcOrd="3" destOrd="0" parTransId="{C5B48CB2-E790-4878-BFA9-C9AA5D7DAC3F}" sibTransId="{DCAFC5C6-FCE3-4F85-8771-C9674DEFE908}"/>
    <dgm:cxn modelId="{D009411E-481A-406E-86D3-FF43D7FC77F7}" type="presOf" srcId="{93A3404B-60CA-46DA-9F21-A3572F017E3C}" destId="{DB2633F8-76B1-4357-9ACA-1B29CFF3B08F}" srcOrd="0" destOrd="0" presId="urn:microsoft.com/office/officeart/2005/8/layout/bProcess3"/>
    <dgm:cxn modelId="{EC570E2C-0CCC-478E-9A89-0420CDBBBC06}" srcId="{108ACAB7-5D30-4EC6-93B2-13F8A735AF36}" destId="{48890EBE-2C0F-48F9-8D68-0EE2C7EAB670}" srcOrd="0" destOrd="0" parTransId="{139F58B6-5F3B-4450-84CC-8C94FD5FD6F2}" sibTransId="{CBE74B10-B321-44F4-8646-02B77F261C1C}"/>
    <dgm:cxn modelId="{6635AE2F-5105-4E41-A09C-DB2C1793B2ED}" type="presOf" srcId="{DCAFC5C6-FCE3-4F85-8771-C9674DEFE908}" destId="{43B72FE0-704B-4555-84D1-9CED042A030E}" srcOrd="0" destOrd="0" presId="urn:microsoft.com/office/officeart/2005/8/layout/bProcess3"/>
    <dgm:cxn modelId="{CE3DFD30-186E-4A3B-A2CE-6C442E25CF92}" srcId="{108ACAB7-5D30-4EC6-93B2-13F8A735AF36}" destId="{17854DA5-2E82-4A3A-AE6B-E35F82210708}" srcOrd="2" destOrd="0" parTransId="{45B5A357-9496-4E00-80E4-CF77804763E7}" sibTransId="{CA197EAE-92FA-49F3-A95F-EE0EC3C88B0C}"/>
    <dgm:cxn modelId="{402CC75D-CEF0-4C77-865F-46DEE9B21AE6}" type="presOf" srcId="{CA197EAE-92FA-49F3-A95F-EE0EC3C88B0C}" destId="{B51DB456-83E4-4EB4-BCE4-3617FC730026}" srcOrd="0" destOrd="0" presId="urn:microsoft.com/office/officeart/2005/8/layout/bProcess3"/>
    <dgm:cxn modelId="{D42DEF61-54BA-4FAE-BFD8-EAC066264899}" srcId="{108ACAB7-5D30-4EC6-93B2-13F8A735AF36}" destId="{446A650F-57E6-44B8-AEA3-EC58C62A8B0A}" srcOrd="1" destOrd="0" parTransId="{EEB33E20-C5C6-4EAB-82B3-90E6339E70A6}" sibTransId="{64CE6BC2-72CD-4376-8C7F-C66117F89148}"/>
    <dgm:cxn modelId="{2C834B42-8E2F-4A42-8698-A0B1AEB120BE}" type="presOf" srcId="{17854DA5-2E82-4A3A-AE6B-E35F82210708}" destId="{8CA3C5B5-F622-473A-8649-77314573A797}" srcOrd="0" destOrd="0" presId="urn:microsoft.com/office/officeart/2005/8/layout/bProcess3"/>
    <dgm:cxn modelId="{564C6D49-2291-462D-B2DD-BE7C2DD72EF2}" type="presOf" srcId="{DCAFC5C6-FCE3-4F85-8771-C9674DEFE908}" destId="{5B149D3C-E0AC-49EA-A365-B422B4C25AC9}" srcOrd="1" destOrd="0" presId="urn:microsoft.com/office/officeart/2005/8/layout/bProcess3"/>
    <dgm:cxn modelId="{D40CE949-F854-46E7-9208-F5B2E2DE189A}" type="presOf" srcId="{CBE74B10-B321-44F4-8646-02B77F261C1C}" destId="{8A63641A-74E2-442E-834F-69188F655B00}" srcOrd="1" destOrd="0" presId="urn:microsoft.com/office/officeart/2005/8/layout/bProcess3"/>
    <dgm:cxn modelId="{5EE10F4B-73B9-4959-A4D7-D0D9EC34030B}" type="presOf" srcId="{CA197EAE-92FA-49F3-A95F-EE0EC3C88B0C}" destId="{711619B0-4610-4982-9FD3-C8D0D7659EED}" srcOrd="1" destOrd="0" presId="urn:microsoft.com/office/officeart/2005/8/layout/bProcess3"/>
    <dgm:cxn modelId="{2D104151-4E4D-4697-9983-F85F4650BDEF}" type="presOf" srcId="{C8FF09D7-502E-477D-AE05-D85C7C53CAF3}" destId="{DF063D99-C376-4E4A-A662-66FA686D92BB}" srcOrd="0" destOrd="0" presId="urn:microsoft.com/office/officeart/2005/8/layout/bProcess3"/>
    <dgm:cxn modelId="{1AF2888C-BCF1-4161-AA14-FE23ABDB1749}" type="presOf" srcId="{64CE6BC2-72CD-4376-8C7F-C66117F89148}" destId="{671589DE-0E61-4A51-8193-2E212944EB8D}" srcOrd="0" destOrd="0" presId="urn:microsoft.com/office/officeart/2005/8/layout/bProcess3"/>
    <dgm:cxn modelId="{6B4AAFA2-B113-4D7A-82B9-8750A7FB495C}" type="presOf" srcId="{CBE74B10-B321-44F4-8646-02B77F261C1C}" destId="{5E11658A-435F-46A2-8846-076FC8BDE0FE}" srcOrd="0" destOrd="0" presId="urn:microsoft.com/office/officeart/2005/8/layout/bProcess3"/>
    <dgm:cxn modelId="{75000BA3-CB9F-45EA-9C1A-6A2E403F255C}" type="presOf" srcId="{48890EBE-2C0F-48F9-8D68-0EE2C7EAB670}" destId="{E26ADF15-CA63-45B9-9601-78E274A546F7}" srcOrd="0" destOrd="0" presId="urn:microsoft.com/office/officeart/2005/8/layout/bProcess3"/>
    <dgm:cxn modelId="{1C36E8A3-83D4-4FCB-9E37-562AA1FFF0F2}" type="presOf" srcId="{446A650F-57E6-44B8-AEA3-EC58C62A8B0A}" destId="{3EFF98A5-0B1A-48C6-AAA5-AA9680913CC3}" srcOrd="0" destOrd="0" presId="urn:microsoft.com/office/officeart/2005/8/layout/bProcess3"/>
    <dgm:cxn modelId="{4E9545C1-4A7C-41DA-B72A-ADB2CA928D47}" srcId="{108ACAB7-5D30-4EC6-93B2-13F8A735AF36}" destId="{C8FF09D7-502E-477D-AE05-D85C7C53CAF3}" srcOrd="4" destOrd="0" parTransId="{F8E52A58-69A0-4CDC-A9B3-38580AC3A256}" sibTransId="{93A3404B-60CA-46DA-9F21-A3572F017E3C}"/>
    <dgm:cxn modelId="{A57FCBC6-986B-4868-86E8-EEE4078AB3F3}" type="presOf" srcId="{FE63938D-1773-473D-ADC4-4CC1D73419F3}" destId="{109E4E22-5130-4DF7-9D60-14D4BFF66DB4}" srcOrd="0" destOrd="0" presId="urn:microsoft.com/office/officeart/2005/8/layout/bProcess3"/>
    <dgm:cxn modelId="{6C250BC8-C05B-44DC-844E-BC385CC7F5C7}" type="presOf" srcId="{93A3404B-60CA-46DA-9F21-A3572F017E3C}" destId="{CC51DDED-E6B2-42B7-B212-7C6C4742B68C}" srcOrd="1" destOrd="0" presId="urn:microsoft.com/office/officeart/2005/8/layout/bProcess3"/>
    <dgm:cxn modelId="{C0C448E2-82FF-4224-A0AC-B8E6B467C19F}" type="presOf" srcId="{64CE6BC2-72CD-4376-8C7F-C66117F89148}" destId="{34F19FE1-E324-4CA2-9FC2-2E6A319A61E9}" srcOrd="1" destOrd="0" presId="urn:microsoft.com/office/officeart/2005/8/layout/bProcess3"/>
    <dgm:cxn modelId="{211756EF-21AA-4A01-90D6-83A796CC8A82}" srcId="{108ACAB7-5D30-4EC6-93B2-13F8A735AF36}" destId="{0EEDA87C-D73F-4614-8011-A554178C82B6}" srcOrd="5" destOrd="0" parTransId="{87DEDC94-5A51-4038-A0AC-A19790FBB619}" sibTransId="{1C628ED3-E8B0-4099-A3B2-10EC5475820E}"/>
    <dgm:cxn modelId="{BD4C32F3-2D0F-416A-B3D1-01E491D7578B}" type="presOf" srcId="{0EEDA87C-D73F-4614-8011-A554178C82B6}" destId="{91B97A5A-40E6-4B21-B6F8-3915F1BEA7AE}" srcOrd="0" destOrd="0" presId="urn:microsoft.com/office/officeart/2005/8/layout/bProcess3"/>
    <dgm:cxn modelId="{8821D696-D372-48C4-9D5F-E9E6C84E802F}" type="presParOf" srcId="{C03EE04B-1B82-4AFB-8900-5703011ABEE4}" destId="{E26ADF15-CA63-45B9-9601-78E274A546F7}" srcOrd="0" destOrd="0" presId="urn:microsoft.com/office/officeart/2005/8/layout/bProcess3"/>
    <dgm:cxn modelId="{10B32206-8EB7-403E-ABCC-09232F93979F}" type="presParOf" srcId="{C03EE04B-1B82-4AFB-8900-5703011ABEE4}" destId="{5E11658A-435F-46A2-8846-076FC8BDE0FE}" srcOrd="1" destOrd="0" presId="urn:microsoft.com/office/officeart/2005/8/layout/bProcess3"/>
    <dgm:cxn modelId="{94D1E383-0A49-49F6-91A0-2637B9B2E996}" type="presParOf" srcId="{5E11658A-435F-46A2-8846-076FC8BDE0FE}" destId="{8A63641A-74E2-442E-834F-69188F655B00}" srcOrd="0" destOrd="0" presId="urn:microsoft.com/office/officeart/2005/8/layout/bProcess3"/>
    <dgm:cxn modelId="{E5C1FD32-1D57-466F-9CBF-61DDF49E6465}" type="presParOf" srcId="{C03EE04B-1B82-4AFB-8900-5703011ABEE4}" destId="{3EFF98A5-0B1A-48C6-AAA5-AA9680913CC3}" srcOrd="2" destOrd="0" presId="urn:microsoft.com/office/officeart/2005/8/layout/bProcess3"/>
    <dgm:cxn modelId="{603804A5-76B7-47FB-B320-1874ACEA6B5A}" type="presParOf" srcId="{C03EE04B-1B82-4AFB-8900-5703011ABEE4}" destId="{671589DE-0E61-4A51-8193-2E212944EB8D}" srcOrd="3" destOrd="0" presId="urn:microsoft.com/office/officeart/2005/8/layout/bProcess3"/>
    <dgm:cxn modelId="{1E95C726-107E-4114-ADE9-5225225E8BE8}" type="presParOf" srcId="{671589DE-0E61-4A51-8193-2E212944EB8D}" destId="{34F19FE1-E324-4CA2-9FC2-2E6A319A61E9}" srcOrd="0" destOrd="0" presId="urn:microsoft.com/office/officeart/2005/8/layout/bProcess3"/>
    <dgm:cxn modelId="{674B343D-112B-4386-80A6-97BFF26F26D0}" type="presParOf" srcId="{C03EE04B-1B82-4AFB-8900-5703011ABEE4}" destId="{8CA3C5B5-F622-473A-8649-77314573A797}" srcOrd="4" destOrd="0" presId="urn:microsoft.com/office/officeart/2005/8/layout/bProcess3"/>
    <dgm:cxn modelId="{5184F075-6643-4195-896C-063794E459FA}" type="presParOf" srcId="{C03EE04B-1B82-4AFB-8900-5703011ABEE4}" destId="{B51DB456-83E4-4EB4-BCE4-3617FC730026}" srcOrd="5" destOrd="0" presId="urn:microsoft.com/office/officeart/2005/8/layout/bProcess3"/>
    <dgm:cxn modelId="{98647605-E747-4934-88A1-4C6FA9D9F71E}" type="presParOf" srcId="{B51DB456-83E4-4EB4-BCE4-3617FC730026}" destId="{711619B0-4610-4982-9FD3-C8D0D7659EED}" srcOrd="0" destOrd="0" presId="urn:microsoft.com/office/officeart/2005/8/layout/bProcess3"/>
    <dgm:cxn modelId="{44A25BD0-3EE8-426A-86F7-13976FBEBB20}" type="presParOf" srcId="{C03EE04B-1B82-4AFB-8900-5703011ABEE4}" destId="{109E4E22-5130-4DF7-9D60-14D4BFF66DB4}" srcOrd="6" destOrd="0" presId="urn:microsoft.com/office/officeart/2005/8/layout/bProcess3"/>
    <dgm:cxn modelId="{61A95552-0F74-4383-8937-B4486A318700}" type="presParOf" srcId="{C03EE04B-1B82-4AFB-8900-5703011ABEE4}" destId="{43B72FE0-704B-4555-84D1-9CED042A030E}" srcOrd="7" destOrd="0" presId="urn:microsoft.com/office/officeart/2005/8/layout/bProcess3"/>
    <dgm:cxn modelId="{1DB82270-515E-4442-B475-C4E377F61DB3}" type="presParOf" srcId="{43B72FE0-704B-4555-84D1-9CED042A030E}" destId="{5B149D3C-E0AC-49EA-A365-B422B4C25AC9}" srcOrd="0" destOrd="0" presId="urn:microsoft.com/office/officeart/2005/8/layout/bProcess3"/>
    <dgm:cxn modelId="{74B5607D-3A72-428B-98F0-0EE21F9D9AA1}" type="presParOf" srcId="{C03EE04B-1B82-4AFB-8900-5703011ABEE4}" destId="{DF063D99-C376-4E4A-A662-66FA686D92BB}" srcOrd="8" destOrd="0" presId="urn:microsoft.com/office/officeart/2005/8/layout/bProcess3"/>
    <dgm:cxn modelId="{AB453FEB-475F-4686-B66D-81F79FF55910}" type="presParOf" srcId="{C03EE04B-1B82-4AFB-8900-5703011ABEE4}" destId="{DB2633F8-76B1-4357-9ACA-1B29CFF3B08F}" srcOrd="9" destOrd="0" presId="urn:microsoft.com/office/officeart/2005/8/layout/bProcess3"/>
    <dgm:cxn modelId="{A015E3BC-0BCD-43CC-9953-A07CC492E423}" type="presParOf" srcId="{DB2633F8-76B1-4357-9ACA-1B29CFF3B08F}" destId="{CC51DDED-E6B2-42B7-B212-7C6C4742B68C}" srcOrd="0" destOrd="0" presId="urn:microsoft.com/office/officeart/2005/8/layout/bProcess3"/>
    <dgm:cxn modelId="{7B7F759F-53BC-4689-BCFB-3F8655F1FF1F}" type="presParOf" srcId="{C03EE04B-1B82-4AFB-8900-5703011ABEE4}" destId="{91B97A5A-40E6-4B21-B6F8-3915F1BEA7AE}" srcOrd="10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028EBC6-2782-4FC2-8C3C-0B835D39B334}" type="doc">
      <dgm:prSet loTypeId="urn:microsoft.com/office/officeart/2005/8/layout/bProcess3" loCatId="process" qsTypeId="urn:microsoft.com/office/officeart/2005/8/quickstyle/3d2" qsCatId="3D" csTypeId="urn:microsoft.com/office/officeart/2005/8/colors/accent0_1" csCatId="mainScheme" phldr="1"/>
      <dgm:spPr/>
      <dgm:t>
        <a:bodyPr/>
        <a:lstStyle/>
        <a:p>
          <a:pPr latinLnBrk="1"/>
          <a:endParaRPr lang="ko-KR" altLang="en-US"/>
        </a:p>
      </dgm:t>
    </dgm:pt>
    <dgm:pt modelId="{0229AED1-BC12-42A9-A5E1-DB150707623D}">
      <dgm:prSet phldrT="[텍스트]"/>
      <dgm:spPr/>
      <dgm:t>
        <a:bodyPr/>
        <a:lstStyle/>
        <a:p>
          <a:pPr latinLnBrk="1"/>
          <a:r>
            <a:rPr lang="ko-KR" altLang="en-US" dirty="0" err="1"/>
            <a:t>관리약사가</a:t>
          </a:r>
          <a:r>
            <a:rPr lang="ko-KR" altLang="en-US" dirty="0"/>
            <a:t> </a:t>
          </a:r>
          <a:endParaRPr lang="en-US" altLang="ko-KR" dirty="0"/>
        </a:p>
        <a:p>
          <a:pPr latinLnBrk="1"/>
          <a:r>
            <a:rPr lang="ko-KR" altLang="en-US" dirty="0" err="1"/>
            <a:t>임상시험약코드를</a:t>
          </a:r>
          <a:endParaRPr lang="en-US" altLang="ko-KR" dirty="0"/>
        </a:p>
        <a:p>
          <a:pPr latinLnBrk="1"/>
          <a:r>
            <a:rPr lang="ko-KR" altLang="en-US" dirty="0"/>
            <a:t>생성</a:t>
          </a:r>
        </a:p>
      </dgm:t>
    </dgm:pt>
    <dgm:pt modelId="{2E5570D3-40E3-49BE-8A3F-A6FD51F1FD0F}" type="parTrans" cxnId="{64B3B1E6-7716-4420-9AAF-34980E47D9E4}">
      <dgm:prSet/>
      <dgm:spPr/>
      <dgm:t>
        <a:bodyPr/>
        <a:lstStyle/>
        <a:p>
          <a:pPr latinLnBrk="1"/>
          <a:endParaRPr lang="ko-KR" altLang="en-US"/>
        </a:p>
      </dgm:t>
    </dgm:pt>
    <dgm:pt modelId="{7C3760C9-3959-4641-8BF6-55B711E4F06F}" type="sibTrans" cxnId="{64B3B1E6-7716-4420-9AAF-34980E47D9E4}">
      <dgm:prSet/>
      <dgm:spPr/>
      <dgm:t>
        <a:bodyPr/>
        <a:lstStyle/>
        <a:p>
          <a:pPr latinLnBrk="1"/>
          <a:endParaRPr lang="ko-KR" altLang="en-US"/>
        </a:p>
      </dgm:t>
    </dgm:pt>
    <dgm:pt modelId="{EDC18B28-0CCF-440D-9478-20BB740AAA10}">
      <dgm:prSet phldrT="[텍스트]"/>
      <dgm:spPr/>
      <dgm:t>
        <a:bodyPr/>
        <a:lstStyle/>
        <a:p>
          <a:pPr latinLnBrk="1"/>
          <a:r>
            <a:rPr lang="ko-KR" altLang="en-US" dirty="0"/>
            <a:t>생성된 </a:t>
          </a:r>
          <a:r>
            <a:rPr lang="ko-KR" altLang="en-US" dirty="0" err="1"/>
            <a:t>약코드를</a:t>
          </a:r>
          <a:r>
            <a:rPr lang="ko-KR" altLang="en-US" dirty="0"/>
            <a:t> 과제 약으로 등록</a:t>
          </a:r>
        </a:p>
      </dgm:t>
    </dgm:pt>
    <dgm:pt modelId="{3CA73972-FC84-415A-BBCA-AE5152557B30}" type="parTrans" cxnId="{65DE3CDC-A70B-4A8F-BFA3-483CFF072254}">
      <dgm:prSet/>
      <dgm:spPr/>
      <dgm:t>
        <a:bodyPr/>
        <a:lstStyle/>
        <a:p>
          <a:pPr latinLnBrk="1"/>
          <a:endParaRPr lang="ko-KR" altLang="en-US"/>
        </a:p>
      </dgm:t>
    </dgm:pt>
    <dgm:pt modelId="{CA179EDB-79C4-4D01-ABA7-15652C1CC9D0}" type="sibTrans" cxnId="{65DE3CDC-A70B-4A8F-BFA3-483CFF072254}">
      <dgm:prSet/>
      <dgm:spPr/>
      <dgm:t>
        <a:bodyPr/>
        <a:lstStyle/>
        <a:p>
          <a:pPr latinLnBrk="1"/>
          <a:endParaRPr lang="ko-KR" altLang="en-US"/>
        </a:p>
      </dgm:t>
    </dgm:pt>
    <dgm:pt modelId="{1A44184B-4497-4431-9AD3-6F9C848EC2B7}">
      <dgm:prSet phldrT="[텍스트]"/>
      <dgm:spPr/>
      <dgm:t>
        <a:bodyPr/>
        <a:lstStyle/>
        <a:p>
          <a:pPr latinLnBrk="1"/>
          <a:r>
            <a:rPr lang="en-US" altLang="ko-KR" dirty="0"/>
            <a:t>EMR</a:t>
          </a:r>
          <a:r>
            <a:rPr lang="ko-KR" altLang="en-US" dirty="0"/>
            <a:t>로</a:t>
          </a:r>
          <a:r>
            <a:rPr lang="en-US" altLang="ko-KR" dirty="0"/>
            <a:t> </a:t>
          </a:r>
          <a:r>
            <a:rPr lang="ko-KR" altLang="en-US" dirty="0"/>
            <a:t>약을 처방</a:t>
          </a:r>
        </a:p>
      </dgm:t>
    </dgm:pt>
    <dgm:pt modelId="{0637E7EB-98BF-44AB-84C0-8EDE4B6C8D4E}" type="parTrans" cxnId="{C842FDFC-C06C-439B-8091-CC84475798D5}">
      <dgm:prSet/>
      <dgm:spPr/>
      <dgm:t>
        <a:bodyPr/>
        <a:lstStyle/>
        <a:p>
          <a:pPr latinLnBrk="1"/>
          <a:endParaRPr lang="ko-KR" altLang="en-US"/>
        </a:p>
      </dgm:t>
    </dgm:pt>
    <dgm:pt modelId="{4F7A449B-395F-4A81-8F27-945C30980FC2}" type="sibTrans" cxnId="{C842FDFC-C06C-439B-8091-CC84475798D5}">
      <dgm:prSet/>
      <dgm:spPr/>
      <dgm:t>
        <a:bodyPr/>
        <a:lstStyle/>
        <a:p>
          <a:pPr latinLnBrk="1"/>
          <a:endParaRPr lang="ko-KR" altLang="en-US"/>
        </a:p>
      </dgm:t>
    </dgm:pt>
    <dgm:pt modelId="{05126973-035F-4204-9008-0237623BB53F}">
      <dgm:prSet phldrT="[텍스트]"/>
      <dgm:spPr/>
      <dgm:t>
        <a:bodyPr/>
        <a:lstStyle/>
        <a:p>
          <a:pPr latinLnBrk="1"/>
          <a:r>
            <a:rPr lang="ko-KR" altLang="en-US" dirty="0"/>
            <a:t>처방된 약을 </a:t>
          </a:r>
          <a:r>
            <a:rPr lang="en-US" altLang="ko-KR" dirty="0"/>
            <a:t>Project</a:t>
          </a:r>
          <a:r>
            <a:rPr lang="ko-KR" altLang="en-US" dirty="0"/>
            <a:t>매핑함</a:t>
          </a:r>
          <a:r>
            <a:rPr lang="en-US" altLang="ko-KR" dirty="0"/>
            <a:t>. </a:t>
          </a:r>
          <a:endParaRPr lang="ko-KR" altLang="en-US" dirty="0"/>
        </a:p>
      </dgm:t>
    </dgm:pt>
    <dgm:pt modelId="{10223B6A-E8AE-4F8B-BA90-C1AE521572F1}" type="parTrans" cxnId="{F7FE21CA-4148-4D37-89FF-3EEB0E560930}">
      <dgm:prSet/>
      <dgm:spPr/>
      <dgm:t>
        <a:bodyPr/>
        <a:lstStyle/>
        <a:p>
          <a:pPr latinLnBrk="1"/>
          <a:endParaRPr lang="ko-KR" altLang="en-US"/>
        </a:p>
      </dgm:t>
    </dgm:pt>
    <dgm:pt modelId="{C6356BE2-7202-44D3-B37A-61B009939EDB}" type="sibTrans" cxnId="{F7FE21CA-4148-4D37-89FF-3EEB0E560930}">
      <dgm:prSet/>
      <dgm:spPr/>
      <dgm:t>
        <a:bodyPr/>
        <a:lstStyle/>
        <a:p>
          <a:pPr latinLnBrk="1"/>
          <a:endParaRPr lang="ko-KR" altLang="en-US"/>
        </a:p>
      </dgm:t>
    </dgm:pt>
    <dgm:pt modelId="{21A13750-809E-42FF-A0A8-05F1D2491337}">
      <dgm:prSet phldrT="[텍스트]"/>
      <dgm:spPr/>
      <dgm:t>
        <a:bodyPr/>
        <a:lstStyle/>
        <a:p>
          <a:pPr latinLnBrk="1"/>
          <a:r>
            <a:rPr lang="ko-KR" altLang="en-US" dirty="0" err="1"/>
            <a:t>관리약사가</a:t>
          </a:r>
          <a:r>
            <a:rPr lang="ko-KR" altLang="en-US" dirty="0"/>
            <a:t> 해당약처방을 </a:t>
          </a:r>
          <a:r>
            <a:rPr lang="en-US" altLang="ko-KR" dirty="0"/>
            <a:t>EMR</a:t>
          </a:r>
          <a:r>
            <a:rPr lang="ko-KR" altLang="en-US" dirty="0"/>
            <a:t>로 확인후 불출 </a:t>
          </a:r>
        </a:p>
      </dgm:t>
    </dgm:pt>
    <dgm:pt modelId="{E0AA2E9D-894E-4CA7-8687-DFAD456A647F}" type="parTrans" cxnId="{3B488F28-7D30-4E7E-B049-4CFF2CF7554C}">
      <dgm:prSet/>
      <dgm:spPr/>
      <dgm:t>
        <a:bodyPr/>
        <a:lstStyle/>
        <a:p>
          <a:pPr latinLnBrk="1"/>
          <a:endParaRPr lang="ko-KR" altLang="en-US"/>
        </a:p>
      </dgm:t>
    </dgm:pt>
    <dgm:pt modelId="{BDE36F0E-5C43-4B5D-B490-F5D8A7FF4ED2}" type="sibTrans" cxnId="{3B488F28-7D30-4E7E-B049-4CFF2CF7554C}">
      <dgm:prSet/>
      <dgm:spPr/>
      <dgm:t>
        <a:bodyPr/>
        <a:lstStyle/>
        <a:p>
          <a:pPr latinLnBrk="1"/>
          <a:endParaRPr lang="ko-KR" altLang="en-US"/>
        </a:p>
      </dgm:t>
    </dgm:pt>
    <dgm:pt modelId="{FF3F419F-FF66-4693-A643-329DC12ADC2E}">
      <dgm:prSet phldrT="[텍스트]"/>
      <dgm:spPr/>
      <dgm:t>
        <a:bodyPr/>
        <a:lstStyle/>
        <a:p>
          <a:pPr latinLnBrk="1"/>
          <a:r>
            <a:rPr lang="ko-KR" altLang="en-US" dirty="0"/>
            <a:t>환자에게 투약 </a:t>
          </a:r>
        </a:p>
      </dgm:t>
    </dgm:pt>
    <dgm:pt modelId="{0221A699-5AB9-4E38-9A81-5B80BAFA703C}" type="parTrans" cxnId="{3DBFCD14-323B-4589-B7FC-5DDBCFBCFC95}">
      <dgm:prSet/>
      <dgm:spPr/>
      <dgm:t>
        <a:bodyPr/>
        <a:lstStyle/>
        <a:p>
          <a:pPr latinLnBrk="1"/>
          <a:endParaRPr lang="ko-KR" altLang="en-US"/>
        </a:p>
      </dgm:t>
    </dgm:pt>
    <dgm:pt modelId="{2E0AF782-2613-4EEC-9689-9F28966A4D29}" type="sibTrans" cxnId="{3DBFCD14-323B-4589-B7FC-5DDBCFBCFC95}">
      <dgm:prSet/>
      <dgm:spPr/>
      <dgm:t>
        <a:bodyPr/>
        <a:lstStyle/>
        <a:p>
          <a:pPr latinLnBrk="1"/>
          <a:endParaRPr lang="ko-KR" altLang="en-US"/>
        </a:p>
      </dgm:t>
    </dgm:pt>
    <dgm:pt modelId="{22083C71-19F2-4570-99E9-F98498A06976}" type="pres">
      <dgm:prSet presAssocID="{0028EBC6-2782-4FC2-8C3C-0B835D39B334}" presName="Name0" presStyleCnt="0">
        <dgm:presLayoutVars>
          <dgm:dir/>
          <dgm:resizeHandles val="exact"/>
        </dgm:presLayoutVars>
      </dgm:prSet>
      <dgm:spPr/>
    </dgm:pt>
    <dgm:pt modelId="{2672B865-8A68-4873-B479-CF93A160B729}" type="pres">
      <dgm:prSet presAssocID="{0229AED1-BC12-42A9-A5E1-DB150707623D}" presName="node" presStyleLbl="node1" presStyleIdx="0" presStyleCnt="6">
        <dgm:presLayoutVars>
          <dgm:bulletEnabled val="1"/>
        </dgm:presLayoutVars>
      </dgm:prSet>
      <dgm:spPr/>
    </dgm:pt>
    <dgm:pt modelId="{28E24402-6DF5-4C4B-8B9C-CEE2EC54B8F7}" type="pres">
      <dgm:prSet presAssocID="{7C3760C9-3959-4641-8BF6-55B711E4F06F}" presName="sibTrans" presStyleLbl="sibTrans1D1" presStyleIdx="0" presStyleCnt="5"/>
      <dgm:spPr/>
    </dgm:pt>
    <dgm:pt modelId="{9922158F-E2A3-47D2-8366-F59B59454FB8}" type="pres">
      <dgm:prSet presAssocID="{7C3760C9-3959-4641-8BF6-55B711E4F06F}" presName="connectorText" presStyleLbl="sibTrans1D1" presStyleIdx="0" presStyleCnt="5"/>
      <dgm:spPr/>
    </dgm:pt>
    <dgm:pt modelId="{1058D32B-6E78-45F6-ABDB-5F7A71E7741C}" type="pres">
      <dgm:prSet presAssocID="{EDC18B28-0CCF-440D-9478-20BB740AAA10}" presName="node" presStyleLbl="node1" presStyleIdx="1" presStyleCnt="6">
        <dgm:presLayoutVars>
          <dgm:bulletEnabled val="1"/>
        </dgm:presLayoutVars>
      </dgm:prSet>
      <dgm:spPr/>
    </dgm:pt>
    <dgm:pt modelId="{443EACA8-B24A-49C8-900D-59A873A32657}" type="pres">
      <dgm:prSet presAssocID="{CA179EDB-79C4-4D01-ABA7-15652C1CC9D0}" presName="sibTrans" presStyleLbl="sibTrans1D1" presStyleIdx="1" presStyleCnt="5"/>
      <dgm:spPr/>
    </dgm:pt>
    <dgm:pt modelId="{F9CD3400-0710-4938-B26E-32E5FE4FE37B}" type="pres">
      <dgm:prSet presAssocID="{CA179EDB-79C4-4D01-ABA7-15652C1CC9D0}" presName="connectorText" presStyleLbl="sibTrans1D1" presStyleIdx="1" presStyleCnt="5"/>
      <dgm:spPr/>
    </dgm:pt>
    <dgm:pt modelId="{CCC8DB37-9D71-49FE-854C-AC8B0B580876}" type="pres">
      <dgm:prSet presAssocID="{1A44184B-4497-4431-9AD3-6F9C848EC2B7}" presName="node" presStyleLbl="node1" presStyleIdx="2" presStyleCnt="6">
        <dgm:presLayoutVars>
          <dgm:bulletEnabled val="1"/>
        </dgm:presLayoutVars>
      </dgm:prSet>
      <dgm:spPr/>
    </dgm:pt>
    <dgm:pt modelId="{1172E05C-3D4E-4B5C-BB79-20AA0FDE195E}" type="pres">
      <dgm:prSet presAssocID="{4F7A449B-395F-4A81-8F27-945C30980FC2}" presName="sibTrans" presStyleLbl="sibTrans1D1" presStyleIdx="2" presStyleCnt="5"/>
      <dgm:spPr/>
    </dgm:pt>
    <dgm:pt modelId="{B636DDAD-EF19-4B83-BE6A-C605EB22B3DF}" type="pres">
      <dgm:prSet presAssocID="{4F7A449B-395F-4A81-8F27-945C30980FC2}" presName="connectorText" presStyleLbl="sibTrans1D1" presStyleIdx="2" presStyleCnt="5"/>
      <dgm:spPr/>
    </dgm:pt>
    <dgm:pt modelId="{477F5041-28DC-46BB-8BEF-DD2EDCCC6E05}" type="pres">
      <dgm:prSet presAssocID="{05126973-035F-4204-9008-0237623BB53F}" presName="node" presStyleLbl="node1" presStyleIdx="3" presStyleCnt="6">
        <dgm:presLayoutVars>
          <dgm:bulletEnabled val="1"/>
        </dgm:presLayoutVars>
      </dgm:prSet>
      <dgm:spPr/>
    </dgm:pt>
    <dgm:pt modelId="{6FD992ED-143A-4ED6-8E74-414D943F615B}" type="pres">
      <dgm:prSet presAssocID="{C6356BE2-7202-44D3-B37A-61B009939EDB}" presName="sibTrans" presStyleLbl="sibTrans1D1" presStyleIdx="3" presStyleCnt="5"/>
      <dgm:spPr/>
    </dgm:pt>
    <dgm:pt modelId="{0D6CBF72-2112-4515-8873-4F038550AF02}" type="pres">
      <dgm:prSet presAssocID="{C6356BE2-7202-44D3-B37A-61B009939EDB}" presName="connectorText" presStyleLbl="sibTrans1D1" presStyleIdx="3" presStyleCnt="5"/>
      <dgm:spPr/>
    </dgm:pt>
    <dgm:pt modelId="{1C911A30-142A-4CAD-A882-9A4419DF7B44}" type="pres">
      <dgm:prSet presAssocID="{21A13750-809E-42FF-A0A8-05F1D2491337}" presName="node" presStyleLbl="node1" presStyleIdx="4" presStyleCnt="6">
        <dgm:presLayoutVars>
          <dgm:bulletEnabled val="1"/>
        </dgm:presLayoutVars>
      </dgm:prSet>
      <dgm:spPr/>
    </dgm:pt>
    <dgm:pt modelId="{6F3CDA6E-83AC-4672-9A35-DA7C0FDF867F}" type="pres">
      <dgm:prSet presAssocID="{BDE36F0E-5C43-4B5D-B490-F5D8A7FF4ED2}" presName="sibTrans" presStyleLbl="sibTrans1D1" presStyleIdx="4" presStyleCnt="5"/>
      <dgm:spPr/>
    </dgm:pt>
    <dgm:pt modelId="{1BFF0DEC-A2EA-40D2-89A1-7CB7D93F2C6C}" type="pres">
      <dgm:prSet presAssocID="{BDE36F0E-5C43-4B5D-B490-F5D8A7FF4ED2}" presName="connectorText" presStyleLbl="sibTrans1D1" presStyleIdx="4" presStyleCnt="5"/>
      <dgm:spPr/>
    </dgm:pt>
    <dgm:pt modelId="{AF7CF780-90E0-4D40-ABAE-2993811D51A2}" type="pres">
      <dgm:prSet presAssocID="{FF3F419F-FF66-4693-A643-329DC12ADC2E}" presName="node" presStyleLbl="node1" presStyleIdx="5" presStyleCnt="6">
        <dgm:presLayoutVars>
          <dgm:bulletEnabled val="1"/>
        </dgm:presLayoutVars>
      </dgm:prSet>
      <dgm:spPr/>
    </dgm:pt>
  </dgm:ptLst>
  <dgm:cxnLst>
    <dgm:cxn modelId="{E78F450E-44C9-43C1-BB3E-E93B42B9B908}" type="presOf" srcId="{BDE36F0E-5C43-4B5D-B490-F5D8A7FF4ED2}" destId="{6F3CDA6E-83AC-4672-9A35-DA7C0FDF867F}" srcOrd="0" destOrd="0" presId="urn:microsoft.com/office/officeart/2005/8/layout/bProcess3"/>
    <dgm:cxn modelId="{3DBFCD14-323B-4589-B7FC-5DDBCFBCFC95}" srcId="{0028EBC6-2782-4FC2-8C3C-0B835D39B334}" destId="{FF3F419F-FF66-4693-A643-329DC12ADC2E}" srcOrd="5" destOrd="0" parTransId="{0221A699-5AB9-4E38-9A81-5B80BAFA703C}" sibTransId="{2E0AF782-2613-4EEC-9689-9F28966A4D29}"/>
    <dgm:cxn modelId="{3B488F28-7D30-4E7E-B049-4CFF2CF7554C}" srcId="{0028EBC6-2782-4FC2-8C3C-0B835D39B334}" destId="{21A13750-809E-42FF-A0A8-05F1D2491337}" srcOrd="4" destOrd="0" parTransId="{E0AA2E9D-894E-4CA7-8687-DFAD456A647F}" sibTransId="{BDE36F0E-5C43-4B5D-B490-F5D8A7FF4ED2}"/>
    <dgm:cxn modelId="{11FDEF35-337E-44C1-9ADD-942D34705D4D}" type="presOf" srcId="{BDE36F0E-5C43-4B5D-B490-F5D8A7FF4ED2}" destId="{1BFF0DEC-A2EA-40D2-89A1-7CB7D93F2C6C}" srcOrd="1" destOrd="0" presId="urn:microsoft.com/office/officeart/2005/8/layout/bProcess3"/>
    <dgm:cxn modelId="{FCD69436-D5C8-455E-85CD-458EAB872079}" type="presOf" srcId="{0229AED1-BC12-42A9-A5E1-DB150707623D}" destId="{2672B865-8A68-4873-B479-CF93A160B729}" srcOrd="0" destOrd="0" presId="urn:microsoft.com/office/officeart/2005/8/layout/bProcess3"/>
    <dgm:cxn modelId="{FDFC1C3D-AE62-4D28-92FA-7FBC4A10A07C}" type="presOf" srcId="{C6356BE2-7202-44D3-B37A-61B009939EDB}" destId="{6FD992ED-143A-4ED6-8E74-414D943F615B}" srcOrd="0" destOrd="0" presId="urn:microsoft.com/office/officeart/2005/8/layout/bProcess3"/>
    <dgm:cxn modelId="{A4CED83F-C129-4D78-823B-BEB554BB7BD7}" type="presOf" srcId="{05126973-035F-4204-9008-0237623BB53F}" destId="{477F5041-28DC-46BB-8BEF-DD2EDCCC6E05}" srcOrd="0" destOrd="0" presId="urn:microsoft.com/office/officeart/2005/8/layout/bProcess3"/>
    <dgm:cxn modelId="{CEE4AD53-AFC4-4A1D-8E9F-A166E211CBF1}" type="presOf" srcId="{4F7A449B-395F-4A81-8F27-945C30980FC2}" destId="{B636DDAD-EF19-4B83-BE6A-C605EB22B3DF}" srcOrd="1" destOrd="0" presId="urn:microsoft.com/office/officeart/2005/8/layout/bProcess3"/>
    <dgm:cxn modelId="{1EE4C953-1788-44B1-BA84-69EC87D991EB}" type="presOf" srcId="{0028EBC6-2782-4FC2-8C3C-0B835D39B334}" destId="{22083C71-19F2-4570-99E9-F98498A06976}" srcOrd="0" destOrd="0" presId="urn:microsoft.com/office/officeart/2005/8/layout/bProcess3"/>
    <dgm:cxn modelId="{6AE22154-A3C6-4B23-97CA-9A816E683063}" type="presOf" srcId="{1A44184B-4497-4431-9AD3-6F9C848EC2B7}" destId="{CCC8DB37-9D71-49FE-854C-AC8B0B580876}" srcOrd="0" destOrd="0" presId="urn:microsoft.com/office/officeart/2005/8/layout/bProcess3"/>
    <dgm:cxn modelId="{DF83247E-1AD7-4B77-A165-1D73179B1CE6}" type="presOf" srcId="{4F7A449B-395F-4A81-8F27-945C30980FC2}" destId="{1172E05C-3D4E-4B5C-BB79-20AA0FDE195E}" srcOrd="0" destOrd="0" presId="urn:microsoft.com/office/officeart/2005/8/layout/bProcess3"/>
    <dgm:cxn modelId="{3299AF87-2B20-4664-B18C-70BFE92456E2}" type="presOf" srcId="{FF3F419F-FF66-4693-A643-329DC12ADC2E}" destId="{AF7CF780-90E0-4D40-ABAE-2993811D51A2}" srcOrd="0" destOrd="0" presId="urn:microsoft.com/office/officeart/2005/8/layout/bProcess3"/>
    <dgm:cxn modelId="{80E4FF87-65E5-45EA-8DB9-C6D3D3411C25}" type="presOf" srcId="{C6356BE2-7202-44D3-B37A-61B009939EDB}" destId="{0D6CBF72-2112-4515-8873-4F038550AF02}" srcOrd="1" destOrd="0" presId="urn:microsoft.com/office/officeart/2005/8/layout/bProcess3"/>
    <dgm:cxn modelId="{9446C597-39B1-42BA-82CE-EFBD8298441C}" type="presOf" srcId="{7C3760C9-3959-4641-8BF6-55B711E4F06F}" destId="{28E24402-6DF5-4C4B-8B9C-CEE2EC54B8F7}" srcOrd="0" destOrd="0" presId="urn:microsoft.com/office/officeart/2005/8/layout/bProcess3"/>
    <dgm:cxn modelId="{7BEBCC9D-C1A1-423E-BD35-9D6DDFFC692F}" type="presOf" srcId="{EDC18B28-0CCF-440D-9478-20BB740AAA10}" destId="{1058D32B-6E78-45F6-ABDB-5F7A71E7741C}" srcOrd="0" destOrd="0" presId="urn:microsoft.com/office/officeart/2005/8/layout/bProcess3"/>
    <dgm:cxn modelId="{C8828DA7-44A3-44D4-B575-60EC92804458}" type="presOf" srcId="{CA179EDB-79C4-4D01-ABA7-15652C1CC9D0}" destId="{F9CD3400-0710-4938-B26E-32E5FE4FE37B}" srcOrd="1" destOrd="0" presId="urn:microsoft.com/office/officeart/2005/8/layout/bProcess3"/>
    <dgm:cxn modelId="{C470F4C4-129A-44AA-854F-47972871052F}" type="presOf" srcId="{CA179EDB-79C4-4D01-ABA7-15652C1CC9D0}" destId="{443EACA8-B24A-49C8-900D-59A873A32657}" srcOrd="0" destOrd="0" presId="urn:microsoft.com/office/officeart/2005/8/layout/bProcess3"/>
    <dgm:cxn modelId="{F7FE21CA-4148-4D37-89FF-3EEB0E560930}" srcId="{0028EBC6-2782-4FC2-8C3C-0B835D39B334}" destId="{05126973-035F-4204-9008-0237623BB53F}" srcOrd="3" destOrd="0" parTransId="{10223B6A-E8AE-4F8B-BA90-C1AE521572F1}" sibTransId="{C6356BE2-7202-44D3-B37A-61B009939EDB}"/>
    <dgm:cxn modelId="{C0BFE2CD-A27F-448F-AF18-1FB8A6B18796}" type="presOf" srcId="{21A13750-809E-42FF-A0A8-05F1D2491337}" destId="{1C911A30-142A-4CAD-A882-9A4419DF7B44}" srcOrd="0" destOrd="0" presId="urn:microsoft.com/office/officeart/2005/8/layout/bProcess3"/>
    <dgm:cxn modelId="{385FDDD3-4A72-4CAF-BDA1-4CAC2E6074AE}" type="presOf" srcId="{7C3760C9-3959-4641-8BF6-55B711E4F06F}" destId="{9922158F-E2A3-47D2-8366-F59B59454FB8}" srcOrd="1" destOrd="0" presId="urn:microsoft.com/office/officeart/2005/8/layout/bProcess3"/>
    <dgm:cxn modelId="{65DE3CDC-A70B-4A8F-BFA3-483CFF072254}" srcId="{0028EBC6-2782-4FC2-8C3C-0B835D39B334}" destId="{EDC18B28-0CCF-440D-9478-20BB740AAA10}" srcOrd="1" destOrd="0" parTransId="{3CA73972-FC84-415A-BBCA-AE5152557B30}" sibTransId="{CA179EDB-79C4-4D01-ABA7-15652C1CC9D0}"/>
    <dgm:cxn modelId="{64B3B1E6-7716-4420-9AAF-34980E47D9E4}" srcId="{0028EBC6-2782-4FC2-8C3C-0B835D39B334}" destId="{0229AED1-BC12-42A9-A5E1-DB150707623D}" srcOrd="0" destOrd="0" parTransId="{2E5570D3-40E3-49BE-8A3F-A6FD51F1FD0F}" sibTransId="{7C3760C9-3959-4641-8BF6-55B711E4F06F}"/>
    <dgm:cxn modelId="{C842FDFC-C06C-439B-8091-CC84475798D5}" srcId="{0028EBC6-2782-4FC2-8C3C-0B835D39B334}" destId="{1A44184B-4497-4431-9AD3-6F9C848EC2B7}" srcOrd="2" destOrd="0" parTransId="{0637E7EB-98BF-44AB-84C0-8EDE4B6C8D4E}" sibTransId="{4F7A449B-395F-4A81-8F27-945C30980FC2}"/>
    <dgm:cxn modelId="{AABA1BEC-9586-4025-B1B5-E46D2CF7829F}" type="presParOf" srcId="{22083C71-19F2-4570-99E9-F98498A06976}" destId="{2672B865-8A68-4873-B479-CF93A160B729}" srcOrd="0" destOrd="0" presId="urn:microsoft.com/office/officeart/2005/8/layout/bProcess3"/>
    <dgm:cxn modelId="{96DC31E5-2DB9-412F-8AF0-77615AC04D46}" type="presParOf" srcId="{22083C71-19F2-4570-99E9-F98498A06976}" destId="{28E24402-6DF5-4C4B-8B9C-CEE2EC54B8F7}" srcOrd="1" destOrd="0" presId="urn:microsoft.com/office/officeart/2005/8/layout/bProcess3"/>
    <dgm:cxn modelId="{8053B8DF-5FD8-4BD8-94B7-11FD9EA347B2}" type="presParOf" srcId="{28E24402-6DF5-4C4B-8B9C-CEE2EC54B8F7}" destId="{9922158F-E2A3-47D2-8366-F59B59454FB8}" srcOrd="0" destOrd="0" presId="urn:microsoft.com/office/officeart/2005/8/layout/bProcess3"/>
    <dgm:cxn modelId="{851FF015-0D1C-469E-B944-D65C2E061E96}" type="presParOf" srcId="{22083C71-19F2-4570-99E9-F98498A06976}" destId="{1058D32B-6E78-45F6-ABDB-5F7A71E7741C}" srcOrd="2" destOrd="0" presId="urn:microsoft.com/office/officeart/2005/8/layout/bProcess3"/>
    <dgm:cxn modelId="{F2041525-687E-4D10-90F6-780671198C70}" type="presParOf" srcId="{22083C71-19F2-4570-99E9-F98498A06976}" destId="{443EACA8-B24A-49C8-900D-59A873A32657}" srcOrd="3" destOrd="0" presId="urn:microsoft.com/office/officeart/2005/8/layout/bProcess3"/>
    <dgm:cxn modelId="{12776843-5BB0-40B0-8191-96D2594F0134}" type="presParOf" srcId="{443EACA8-B24A-49C8-900D-59A873A32657}" destId="{F9CD3400-0710-4938-B26E-32E5FE4FE37B}" srcOrd="0" destOrd="0" presId="urn:microsoft.com/office/officeart/2005/8/layout/bProcess3"/>
    <dgm:cxn modelId="{B771C4E7-99AE-4715-A985-BE20AA10B233}" type="presParOf" srcId="{22083C71-19F2-4570-99E9-F98498A06976}" destId="{CCC8DB37-9D71-49FE-854C-AC8B0B580876}" srcOrd="4" destOrd="0" presId="urn:microsoft.com/office/officeart/2005/8/layout/bProcess3"/>
    <dgm:cxn modelId="{0979CDB4-04DA-4992-B26A-3E519D251AB4}" type="presParOf" srcId="{22083C71-19F2-4570-99E9-F98498A06976}" destId="{1172E05C-3D4E-4B5C-BB79-20AA0FDE195E}" srcOrd="5" destOrd="0" presId="urn:microsoft.com/office/officeart/2005/8/layout/bProcess3"/>
    <dgm:cxn modelId="{913D358B-29B3-4EEF-8B98-3104E293945E}" type="presParOf" srcId="{1172E05C-3D4E-4B5C-BB79-20AA0FDE195E}" destId="{B636DDAD-EF19-4B83-BE6A-C605EB22B3DF}" srcOrd="0" destOrd="0" presId="urn:microsoft.com/office/officeart/2005/8/layout/bProcess3"/>
    <dgm:cxn modelId="{AC5C2362-A86C-49D0-9EE1-D8C8746CF3EC}" type="presParOf" srcId="{22083C71-19F2-4570-99E9-F98498A06976}" destId="{477F5041-28DC-46BB-8BEF-DD2EDCCC6E05}" srcOrd="6" destOrd="0" presId="urn:microsoft.com/office/officeart/2005/8/layout/bProcess3"/>
    <dgm:cxn modelId="{FB9978B7-E527-4E2D-A509-8CB3FEDC9E08}" type="presParOf" srcId="{22083C71-19F2-4570-99E9-F98498A06976}" destId="{6FD992ED-143A-4ED6-8E74-414D943F615B}" srcOrd="7" destOrd="0" presId="urn:microsoft.com/office/officeart/2005/8/layout/bProcess3"/>
    <dgm:cxn modelId="{386B503F-757E-46AC-A040-CB1E447189CD}" type="presParOf" srcId="{6FD992ED-143A-4ED6-8E74-414D943F615B}" destId="{0D6CBF72-2112-4515-8873-4F038550AF02}" srcOrd="0" destOrd="0" presId="urn:microsoft.com/office/officeart/2005/8/layout/bProcess3"/>
    <dgm:cxn modelId="{5BD1475C-9038-436E-9FFC-A30F9BAAEF70}" type="presParOf" srcId="{22083C71-19F2-4570-99E9-F98498A06976}" destId="{1C911A30-142A-4CAD-A882-9A4419DF7B44}" srcOrd="8" destOrd="0" presId="urn:microsoft.com/office/officeart/2005/8/layout/bProcess3"/>
    <dgm:cxn modelId="{66F379EF-8E7A-4C1D-98D6-CA2C7FF206E2}" type="presParOf" srcId="{22083C71-19F2-4570-99E9-F98498A06976}" destId="{6F3CDA6E-83AC-4672-9A35-DA7C0FDF867F}" srcOrd="9" destOrd="0" presId="urn:microsoft.com/office/officeart/2005/8/layout/bProcess3"/>
    <dgm:cxn modelId="{8CC1920E-B0E9-406F-AF7B-6BA06BBAD2C4}" type="presParOf" srcId="{6F3CDA6E-83AC-4672-9A35-DA7C0FDF867F}" destId="{1BFF0DEC-A2EA-40D2-89A1-7CB7D93F2C6C}" srcOrd="0" destOrd="0" presId="urn:microsoft.com/office/officeart/2005/8/layout/bProcess3"/>
    <dgm:cxn modelId="{3F067D6B-FFD5-4DD6-A63B-CDDE5F3DD5B7}" type="presParOf" srcId="{22083C71-19F2-4570-99E9-F98498A06976}" destId="{AF7CF780-90E0-4D40-ABAE-2993811D51A2}" srcOrd="10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11658A-435F-46A2-8846-076FC8BDE0FE}">
      <dsp:nvSpPr>
        <dsp:cNvPr id="0" name=""/>
        <dsp:cNvSpPr/>
      </dsp:nvSpPr>
      <dsp:spPr>
        <a:xfrm>
          <a:off x="2376519" y="1451443"/>
          <a:ext cx="51496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14964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500" kern="1200"/>
        </a:p>
      </dsp:txBody>
      <dsp:txXfrm>
        <a:off x="2620362" y="1494435"/>
        <a:ext cx="27278" cy="5455"/>
      </dsp:txXfrm>
    </dsp:sp>
    <dsp:sp modelId="{E26ADF15-CA63-45B9-9601-78E274A546F7}">
      <dsp:nvSpPr>
        <dsp:cNvPr id="0" name=""/>
        <dsp:cNvSpPr/>
      </dsp:nvSpPr>
      <dsp:spPr>
        <a:xfrm>
          <a:off x="6301" y="785557"/>
          <a:ext cx="2372018" cy="142321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100" kern="1200" dirty="0"/>
            <a:t>Step 1 </a:t>
          </a:r>
        </a:p>
        <a:p>
          <a:pPr marL="0" lvl="0" indent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100" kern="1200" dirty="0"/>
            <a:t>IRB </a:t>
          </a:r>
          <a:r>
            <a:rPr lang="ko-KR" altLang="en-US" sz="1100" kern="1200" dirty="0"/>
            <a:t>승인 </a:t>
          </a:r>
          <a:r>
            <a:rPr lang="en-US" altLang="ko-KR" sz="1100" kern="1200" dirty="0"/>
            <a:t>,</a:t>
          </a:r>
          <a:r>
            <a:rPr lang="ko-KR" altLang="en-US" sz="1100" kern="1200" dirty="0"/>
            <a:t> 계약 완료</a:t>
          </a:r>
          <a:r>
            <a:rPr lang="en-US" altLang="ko-KR" sz="1100" kern="1200" dirty="0"/>
            <a:t>-&gt; </a:t>
          </a:r>
        </a:p>
        <a:p>
          <a:pPr marL="0" lvl="0" indent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100" kern="1200" dirty="0"/>
            <a:t>EMR</a:t>
          </a:r>
          <a:r>
            <a:rPr lang="ko-KR" altLang="en-US" sz="1100" kern="1200" dirty="0"/>
            <a:t>에</a:t>
          </a:r>
          <a:r>
            <a:rPr lang="en-US" altLang="ko-KR" sz="1100" kern="1200" dirty="0"/>
            <a:t> </a:t>
          </a:r>
          <a:r>
            <a:rPr lang="ko-KR" altLang="en-US" sz="1100" kern="1200" dirty="0"/>
            <a:t>연구과제를 등록 </a:t>
          </a:r>
          <a:r>
            <a:rPr lang="en-US" altLang="ko-KR" sz="1100" kern="1200" dirty="0"/>
            <a:t>(</a:t>
          </a:r>
          <a:r>
            <a:rPr lang="ko-KR" altLang="en-US" sz="1100" kern="1200" dirty="0"/>
            <a:t>연구비 없는 학술연구의무사항 아님</a:t>
          </a:r>
          <a:r>
            <a:rPr lang="en-US" altLang="ko-KR" sz="1100" kern="1200" dirty="0"/>
            <a:t>)</a:t>
          </a:r>
          <a:endParaRPr lang="ko-KR" altLang="en-US" sz="1100" kern="1200" dirty="0"/>
        </a:p>
      </dsp:txBody>
      <dsp:txXfrm>
        <a:off x="6301" y="785557"/>
        <a:ext cx="2372018" cy="1423210"/>
      </dsp:txXfrm>
    </dsp:sp>
    <dsp:sp modelId="{671589DE-0E61-4A51-8193-2E212944EB8D}">
      <dsp:nvSpPr>
        <dsp:cNvPr id="0" name=""/>
        <dsp:cNvSpPr/>
      </dsp:nvSpPr>
      <dsp:spPr>
        <a:xfrm>
          <a:off x="5294102" y="1451443"/>
          <a:ext cx="51496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14964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500" kern="1200"/>
        </a:p>
      </dsp:txBody>
      <dsp:txXfrm>
        <a:off x="5537945" y="1494435"/>
        <a:ext cx="27278" cy="5455"/>
      </dsp:txXfrm>
    </dsp:sp>
    <dsp:sp modelId="{3EFF98A5-0B1A-48C6-AAA5-AA9680913CC3}">
      <dsp:nvSpPr>
        <dsp:cNvPr id="0" name=""/>
        <dsp:cNvSpPr/>
      </dsp:nvSpPr>
      <dsp:spPr>
        <a:xfrm>
          <a:off x="2923883" y="785557"/>
          <a:ext cx="2372018" cy="142321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100" kern="1200" dirty="0"/>
            <a:t>Step 2 </a:t>
          </a:r>
        </a:p>
        <a:p>
          <a:pPr marL="0" lvl="0" indent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100" kern="1200" dirty="0"/>
            <a:t>등록된 과제에 공동연구자를 등록</a:t>
          </a:r>
          <a:r>
            <a:rPr lang="en-US" altLang="ko-KR" sz="1100" kern="1200" dirty="0"/>
            <a:t>(Sub-I, CRC </a:t>
          </a:r>
          <a:r>
            <a:rPr lang="ko-KR" altLang="en-US" sz="1100" kern="1200" dirty="0"/>
            <a:t>등</a:t>
          </a:r>
          <a:r>
            <a:rPr lang="en-US" altLang="ko-KR" sz="1100" kern="1200" dirty="0"/>
            <a:t>)</a:t>
          </a:r>
          <a:endParaRPr lang="ko-KR" altLang="en-US" sz="1100" kern="1200" dirty="0"/>
        </a:p>
      </dsp:txBody>
      <dsp:txXfrm>
        <a:off x="2923883" y="785557"/>
        <a:ext cx="2372018" cy="1423210"/>
      </dsp:txXfrm>
    </dsp:sp>
    <dsp:sp modelId="{B51DB456-83E4-4EB4-BCE4-3617FC730026}">
      <dsp:nvSpPr>
        <dsp:cNvPr id="0" name=""/>
        <dsp:cNvSpPr/>
      </dsp:nvSpPr>
      <dsp:spPr>
        <a:xfrm>
          <a:off x="1192310" y="2206968"/>
          <a:ext cx="5835165" cy="514964"/>
        </a:xfrm>
        <a:custGeom>
          <a:avLst/>
          <a:gdLst/>
          <a:ahLst/>
          <a:cxnLst/>
          <a:rect l="0" t="0" r="0" b="0"/>
          <a:pathLst>
            <a:path>
              <a:moveTo>
                <a:pt x="5835165" y="0"/>
              </a:moveTo>
              <a:lnTo>
                <a:pt x="5835165" y="274582"/>
              </a:lnTo>
              <a:lnTo>
                <a:pt x="0" y="274582"/>
              </a:lnTo>
              <a:lnTo>
                <a:pt x="0" y="514964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500" kern="1200"/>
        </a:p>
      </dsp:txBody>
      <dsp:txXfrm>
        <a:off x="3963377" y="2461723"/>
        <a:ext cx="293030" cy="5455"/>
      </dsp:txXfrm>
    </dsp:sp>
    <dsp:sp modelId="{8CA3C5B5-F622-473A-8649-77314573A797}">
      <dsp:nvSpPr>
        <dsp:cNvPr id="0" name=""/>
        <dsp:cNvSpPr/>
      </dsp:nvSpPr>
      <dsp:spPr>
        <a:xfrm>
          <a:off x="5841466" y="785557"/>
          <a:ext cx="2372018" cy="142321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100" kern="1200" dirty="0"/>
            <a:t>Step 3 </a:t>
          </a:r>
        </a:p>
        <a:p>
          <a:pPr marL="0" lvl="0" indent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100" kern="1200" dirty="0"/>
            <a:t>과제에 대상자를 등록</a:t>
          </a:r>
          <a:endParaRPr lang="en-US" altLang="ko-KR" sz="1100" kern="1200" dirty="0"/>
        </a:p>
        <a:p>
          <a:pPr marL="0" lvl="0" indent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100" kern="1200" dirty="0"/>
            <a:t>(</a:t>
          </a:r>
          <a:r>
            <a:rPr lang="ko-KR" altLang="en-US" sz="1100" kern="1200" dirty="0"/>
            <a:t>연구 처음 하는 연구자일 경우 사전에 원무부에 과제 코드 생성하도록 </a:t>
          </a:r>
          <a:r>
            <a:rPr lang="ko-KR" altLang="en-US" sz="1100" kern="1200" dirty="0" err="1"/>
            <a:t>협조문</a:t>
          </a:r>
          <a:r>
            <a:rPr lang="ko-KR" altLang="en-US" sz="1100" kern="1200" dirty="0"/>
            <a:t> 제출 필요</a:t>
          </a:r>
          <a:r>
            <a:rPr lang="en-US" altLang="ko-KR" sz="1100" kern="1200" dirty="0"/>
            <a:t>)</a:t>
          </a:r>
          <a:endParaRPr lang="ko-KR" altLang="en-US" sz="1100" kern="1200" dirty="0"/>
        </a:p>
      </dsp:txBody>
      <dsp:txXfrm>
        <a:off x="5841466" y="785557"/>
        <a:ext cx="2372018" cy="1423210"/>
      </dsp:txXfrm>
    </dsp:sp>
    <dsp:sp modelId="{43B72FE0-704B-4555-84D1-9CED042A030E}">
      <dsp:nvSpPr>
        <dsp:cNvPr id="0" name=""/>
        <dsp:cNvSpPr/>
      </dsp:nvSpPr>
      <dsp:spPr>
        <a:xfrm>
          <a:off x="2376519" y="3420218"/>
          <a:ext cx="51496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14964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500" kern="1200"/>
        </a:p>
      </dsp:txBody>
      <dsp:txXfrm>
        <a:off x="2620362" y="3463210"/>
        <a:ext cx="27278" cy="5455"/>
      </dsp:txXfrm>
    </dsp:sp>
    <dsp:sp modelId="{109E4E22-5130-4DF7-9D60-14D4BFF66DB4}">
      <dsp:nvSpPr>
        <dsp:cNvPr id="0" name=""/>
        <dsp:cNvSpPr/>
      </dsp:nvSpPr>
      <dsp:spPr>
        <a:xfrm>
          <a:off x="6301" y="2754333"/>
          <a:ext cx="2372018" cy="142321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100" kern="1200" dirty="0"/>
            <a:t>Step 4 </a:t>
          </a:r>
        </a:p>
        <a:p>
          <a:pPr marL="0" lvl="0" indent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100" kern="1200" dirty="0"/>
            <a:t>대상자 </a:t>
          </a:r>
          <a:r>
            <a:rPr lang="ko-KR" altLang="en-US" sz="1100" kern="1200" dirty="0" err="1"/>
            <a:t>방문시</a:t>
          </a:r>
          <a:r>
            <a:rPr lang="ko-KR" altLang="en-US" sz="1100" kern="1200" dirty="0"/>
            <a:t> </a:t>
          </a:r>
          <a:r>
            <a:rPr lang="en-US" altLang="ko-KR" sz="1100" kern="1200" dirty="0"/>
            <a:t>EMR </a:t>
          </a:r>
          <a:r>
            <a:rPr lang="ko-KR" altLang="en-US" sz="1100" kern="1200" dirty="0"/>
            <a:t>처방</a:t>
          </a:r>
        </a:p>
      </dsp:txBody>
      <dsp:txXfrm>
        <a:off x="6301" y="2754333"/>
        <a:ext cx="2372018" cy="1423210"/>
      </dsp:txXfrm>
    </dsp:sp>
    <dsp:sp modelId="{DB2633F8-76B1-4357-9ACA-1B29CFF3B08F}">
      <dsp:nvSpPr>
        <dsp:cNvPr id="0" name=""/>
        <dsp:cNvSpPr/>
      </dsp:nvSpPr>
      <dsp:spPr>
        <a:xfrm>
          <a:off x="5294102" y="3420218"/>
          <a:ext cx="51496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14964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500" kern="1200"/>
        </a:p>
      </dsp:txBody>
      <dsp:txXfrm>
        <a:off x="5537945" y="3463210"/>
        <a:ext cx="27278" cy="5455"/>
      </dsp:txXfrm>
    </dsp:sp>
    <dsp:sp modelId="{DF063D99-C376-4E4A-A662-66FA686D92BB}">
      <dsp:nvSpPr>
        <dsp:cNvPr id="0" name=""/>
        <dsp:cNvSpPr/>
      </dsp:nvSpPr>
      <dsp:spPr>
        <a:xfrm>
          <a:off x="2923883" y="2754333"/>
          <a:ext cx="2372018" cy="142321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100" kern="1200" dirty="0"/>
            <a:t>Step 5 </a:t>
          </a:r>
        </a:p>
        <a:p>
          <a:pPr marL="0" lvl="0" indent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100" kern="1200" dirty="0"/>
            <a:t>처방</a:t>
          </a:r>
          <a:r>
            <a:rPr lang="en-US" altLang="ko-KR" sz="1100" kern="1200" dirty="0"/>
            <a:t>,</a:t>
          </a:r>
          <a:r>
            <a:rPr lang="ko-KR" altLang="en-US" sz="1100" kern="1200" dirty="0"/>
            <a:t>진료비에 임상연구과제</a:t>
          </a:r>
          <a:r>
            <a:rPr lang="en-US" altLang="ko-KR" sz="1100" kern="1200" dirty="0"/>
            <a:t>code</a:t>
          </a:r>
          <a:r>
            <a:rPr lang="ko-KR" altLang="en-US" sz="1100" kern="1200" dirty="0"/>
            <a:t>를 </a:t>
          </a:r>
          <a:r>
            <a:rPr lang="ko-KR" altLang="en-US" sz="1100" kern="1200" dirty="0" err="1"/>
            <a:t>매핑시켜</a:t>
          </a:r>
          <a:r>
            <a:rPr lang="ko-KR" altLang="en-US" sz="1100" kern="1200" dirty="0"/>
            <a:t> 미수로 </a:t>
          </a:r>
          <a:r>
            <a:rPr lang="ko-KR" altLang="en-US" sz="1100" kern="1200" dirty="0" err="1"/>
            <a:t>처리시킴</a:t>
          </a:r>
          <a:endParaRPr lang="ko-KR" altLang="en-US" sz="1100" kern="1200" dirty="0"/>
        </a:p>
      </dsp:txBody>
      <dsp:txXfrm>
        <a:off x="2923883" y="2754333"/>
        <a:ext cx="2372018" cy="1423210"/>
      </dsp:txXfrm>
    </dsp:sp>
    <dsp:sp modelId="{91B97A5A-40E6-4B21-B6F8-3915F1BEA7AE}">
      <dsp:nvSpPr>
        <dsp:cNvPr id="0" name=""/>
        <dsp:cNvSpPr/>
      </dsp:nvSpPr>
      <dsp:spPr>
        <a:xfrm>
          <a:off x="5841466" y="2754333"/>
          <a:ext cx="2372018" cy="142321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100" kern="1200" dirty="0"/>
            <a:t>Step 6</a:t>
          </a:r>
        </a:p>
        <a:p>
          <a:pPr marL="0" lvl="0" indent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100" kern="1200" dirty="0"/>
            <a:t>이후 미수금액</a:t>
          </a:r>
          <a:r>
            <a:rPr lang="en-US" altLang="ko-KR" sz="1100" kern="1200" dirty="0"/>
            <a:t>(</a:t>
          </a:r>
          <a:r>
            <a:rPr lang="ko-KR" altLang="en-US" sz="1100" kern="1200" dirty="0"/>
            <a:t>진료비</a:t>
          </a:r>
          <a:r>
            <a:rPr lang="en-US" altLang="ko-KR" sz="1100" kern="1200" dirty="0"/>
            <a:t>,</a:t>
          </a:r>
          <a:r>
            <a:rPr lang="ko-KR" altLang="en-US" sz="1100" kern="1200" dirty="0"/>
            <a:t>검사비등</a:t>
          </a:r>
          <a:r>
            <a:rPr lang="en-US" altLang="ko-KR" sz="1100" kern="1200" dirty="0"/>
            <a:t>)</a:t>
          </a:r>
          <a:r>
            <a:rPr lang="ko-KR" altLang="en-US" sz="1100" kern="1200" dirty="0"/>
            <a:t>을</a:t>
          </a:r>
          <a:r>
            <a:rPr lang="en-US" altLang="ko-KR" sz="1100" kern="1200" dirty="0"/>
            <a:t>  </a:t>
          </a:r>
          <a:r>
            <a:rPr lang="ko-KR" altLang="en-US" sz="1100" kern="1200" dirty="0"/>
            <a:t>원무과에서 </a:t>
          </a:r>
          <a:r>
            <a:rPr lang="en-US" altLang="ko-KR" sz="1100" kern="1200" dirty="0"/>
            <a:t>paper</a:t>
          </a:r>
          <a:r>
            <a:rPr lang="ko-KR" altLang="en-US" sz="1100" kern="1200" dirty="0" err="1"/>
            <a:t>로받아</a:t>
          </a:r>
          <a:r>
            <a:rPr lang="ko-KR" altLang="en-US" sz="1100" kern="1200" dirty="0"/>
            <a:t> </a:t>
          </a:r>
          <a:r>
            <a:rPr lang="en-US" altLang="ko-KR" sz="1100" kern="1200" dirty="0"/>
            <a:t>IRB </a:t>
          </a:r>
          <a:r>
            <a:rPr lang="ko-KR" altLang="en-US" sz="1100" kern="1200" dirty="0"/>
            <a:t>홈페이지연구비 관리에 </a:t>
          </a:r>
          <a:r>
            <a:rPr lang="ko-KR" altLang="en-US" sz="1100" kern="1200" dirty="0" err="1"/>
            <a:t>연구비수납</a:t>
          </a:r>
          <a:r>
            <a:rPr lang="en-US" altLang="ko-KR" sz="1100" kern="1200" dirty="0"/>
            <a:t>.</a:t>
          </a:r>
          <a:r>
            <a:rPr lang="ko-KR" altLang="en-US" sz="1100" kern="1200" dirty="0"/>
            <a:t> </a:t>
          </a:r>
        </a:p>
      </dsp:txBody>
      <dsp:txXfrm>
        <a:off x="5841466" y="2754333"/>
        <a:ext cx="2372018" cy="14232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E24402-6DF5-4C4B-8B9C-CEE2EC54B8F7}">
      <dsp:nvSpPr>
        <dsp:cNvPr id="0" name=""/>
        <dsp:cNvSpPr/>
      </dsp:nvSpPr>
      <dsp:spPr>
        <a:xfrm>
          <a:off x="2772112" y="559883"/>
          <a:ext cx="43345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3457" y="45720"/>
              </a:lnTo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500" kern="1200"/>
        </a:p>
      </dsp:txBody>
      <dsp:txXfrm>
        <a:off x="2977239" y="603283"/>
        <a:ext cx="23202" cy="4640"/>
      </dsp:txXfrm>
    </dsp:sp>
    <dsp:sp modelId="{2672B865-8A68-4873-B479-CF93A160B729}">
      <dsp:nvSpPr>
        <dsp:cNvPr id="0" name=""/>
        <dsp:cNvSpPr/>
      </dsp:nvSpPr>
      <dsp:spPr>
        <a:xfrm>
          <a:off x="756272" y="311"/>
          <a:ext cx="2017639" cy="1210583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 err="1"/>
            <a:t>관리약사가</a:t>
          </a:r>
          <a:r>
            <a:rPr lang="ko-KR" altLang="en-US" sz="1300" kern="1200" dirty="0"/>
            <a:t> </a:t>
          </a:r>
          <a:endParaRPr lang="en-US" altLang="ko-KR" sz="1300" kern="1200" dirty="0"/>
        </a:p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 err="1"/>
            <a:t>임상시험약코드를</a:t>
          </a:r>
          <a:endParaRPr lang="en-US" altLang="ko-KR" sz="1300" kern="1200" dirty="0"/>
        </a:p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/>
            <a:t>생성</a:t>
          </a:r>
        </a:p>
      </dsp:txBody>
      <dsp:txXfrm>
        <a:off x="756272" y="311"/>
        <a:ext cx="2017639" cy="1210583"/>
      </dsp:txXfrm>
    </dsp:sp>
    <dsp:sp modelId="{443EACA8-B24A-49C8-900D-59A873A32657}">
      <dsp:nvSpPr>
        <dsp:cNvPr id="0" name=""/>
        <dsp:cNvSpPr/>
      </dsp:nvSpPr>
      <dsp:spPr>
        <a:xfrm>
          <a:off x="5253809" y="559883"/>
          <a:ext cx="43345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3457" y="45720"/>
              </a:lnTo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500" kern="1200"/>
        </a:p>
      </dsp:txBody>
      <dsp:txXfrm>
        <a:off x="5458936" y="603283"/>
        <a:ext cx="23202" cy="4640"/>
      </dsp:txXfrm>
    </dsp:sp>
    <dsp:sp modelId="{1058D32B-6E78-45F6-ABDB-5F7A71E7741C}">
      <dsp:nvSpPr>
        <dsp:cNvPr id="0" name=""/>
        <dsp:cNvSpPr/>
      </dsp:nvSpPr>
      <dsp:spPr>
        <a:xfrm>
          <a:off x="3237969" y="311"/>
          <a:ext cx="2017639" cy="1210583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/>
            <a:t>생성된 </a:t>
          </a:r>
          <a:r>
            <a:rPr lang="ko-KR" altLang="en-US" sz="1300" kern="1200" dirty="0" err="1"/>
            <a:t>약코드를</a:t>
          </a:r>
          <a:r>
            <a:rPr lang="ko-KR" altLang="en-US" sz="1300" kern="1200" dirty="0"/>
            <a:t> 과제 약으로 등록</a:t>
          </a:r>
        </a:p>
      </dsp:txBody>
      <dsp:txXfrm>
        <a:off x="3237969" y="311"/>
        <a:ext cx="2017639" cy="1210583"/>
      </dsp:txXfrm>
    </dsp:sp>
    <dsp:sp modelId="{1172E05C-3D4E-4B5C-BB79-20AA0FDE195E}">
      <dsp:nvSpPr>
        <dsp:cNvPr id="0" name=""/>
        <dsp:cNvSpPr/>
      </dsp:nvSpPr>
      <dsp:spPr>
        <a:xfrm>
          <a:off x="1765092" y="1209095"/>
          <a:ext cx="4963393" cy="433457"/>
        </a:xfrm>
        <a:custGeom>
          <a:avLst/>
          <a:gdLst/>
          <a:ahLst/>
          <a:cxnLst/>
          <a:rect l="0" t="0" r="0" b="0"/>
          <a:pathLst>
            <a:path>
              <a:moveTo>
                <a:pt x="4963393" y="0"/>
              </a:moveTo>
              <a:lnTo>
                <a:pt x="4963393" y="233828"/>
              </a:lnTo>
              <a:lnTo>
                <a:pt x="0" y="233828"/>
              </a:lnTo>
              <a:lnTo>
                <a:pt x="0" y="433457"/>
              </a:lnTo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500" kern="1200"/>
        </a:p>
      </dsp:txBody>
      <dsp:txXfrm>
        <a:off x="4122163" y="1423503"/>
        <a:ext cx="249252" cy="4640"/>
      </dsp:txXfrm>
    </dsp:sp>
    <dsp:sp modelId="{CCC8DB37-9D71-49FE-854C-AC8B0B580876}">
      <dsp:nvSpPr>
        <dsp:cNvPr id="0" name=""/>
        <dsp:cNvSpPr/>
      </dsp:nvSpPr>
      <dsp:spPr>
        <a:xfrm>
          <a:off x="5719666" y="311"/>
          <a:ext cx="2017639" cy="1210583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300" kern="1200" dirty="0"/>
            <a:t>EMR</a:t>
          </a:r>
          <a:r>
            <a:rPr lang="ko-KR" altLang="en-US" sz="1300" kern="1200" dirty="0"/>
            <a:t>로</a:t>
          </a:r>
          <a:r>
            <a:rPr lang="en-US" altLang="ko-KR" sz="1300" kern="1200" dirty="0"/>
            <a:t> </a:t>
          </a:r>
          <a:r>
            <a:rPr lang="ko-KR" altLang="en-US" sz="1300" kern="1200" dirty="0"/>
            <a:t>약을 처방</a:t>
          </a:r>
        </a:p>
      </dsp:txBody>
      <dsp:txXfrm>
        <a:off x="5719666" y="311"/>
        <a:ext cx="2017639" cy="1210583"/>
      </dsp:txXfrm>
    </dsp:sp>
    <dsp:sp modelId="{6FD992ED-143A-4ED6-8E74-414D943F615B}">
      <dsp:nvSpPr>
        <dsp:cNvPr id="0" name=""/>
        <dsp:cNvSpPr/>
      </dsp:nvSpPr>
      <dsp:spPr>
        <a:xfrm>
          <a:off x="2772112" y="2234524"/>
          <a:ext cx="43345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3457" y="45720"/>
              </a:lnTo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500" kern="1200"/>
        </a:p>
      </dsp:txBody>
      <dsp:txXfrm>
        <a:off x="2977239" y="2277924"/>
        <a:ext cx="23202" cy="4640"/>
      </dsp:txXfrm>
    </dsp:sp>
    <dsp:sp modelId="{477F5041-28DC-46BB-8BEF-DD2EDCCC6E05}">
      <dsp:nvSpPr>
        <dsp:cNvPr id="0" name=""/>
        <dsp:cNvSpPr/>
      </dsp:nvSpPr>
      <dsp:spPr>
        <a:xfrm>
          <a:off x="756272" y="1674952"/>
          <a:ext cx="2017639" cy="1210583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/>
            <a:t>처방된 약을 </a:t>
          </a:r>
          <a:r>
            <a:rPr lang="en-US" altLang="ko-KR" sz="1300" kern="1200" dirty="0"/>
            <a:t>Project</a:t>
          </a:r>
          <a:r>
            <a:rPr lang="ko-KR" altLang="en-US" sz="1300" kern="1200" dirty="0"/>
            <a:t>매핑함</a:t>
          </a:r>
          <a:r>
            <a:rPr lang="en-US" altLang="ko-KR" sz="1300" kern="1200" dirty="0"/>
            <a:t>. </a:t>
          </a:r>
          <a:endParaRPr lang="ko-KR" altLang="en-US" sz="1300" kern="1200" dirty="0"/>
        </a:p>
      </dsp:txBody>
      <dsp:txXfrm>
        <a:off x="756272" y="1674952"/>
        <a:ext cx="2017639" cy="1210583"/>
      </dsp:txXfrm>
    </dsp:sp>
    <dsp:sp modelId="{6F3CDA6E-83AC-4672-9A35-DA7C0FDF867F}">
      <dsp:nvSpPr>
        <dsp:cNvPr id="0" name=""/>
        <dsp:cNvSpPr/>
      </dsp:nvSpPr>
      <dsp:spPr>
        <a:xfrm>
          <a:off x="5253809" y="2234524"/>
          <a:ext cx="43345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3457" y="45720"/>
              </a:lnTo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500" kern="1200"/>
        </a:p>
      </dsp:txBody>
      <dsp:txXfrm>
        <a:off x="5458936" y="2277924"/>
        <a:ext cx="23202" cy="4640"/>
      </dsp:txXfrm>
    </dsp:sp>
    <dsp:sp modelId="{1C911A30-142A-4CAD-A882-9A4419DF7B44}">
      <dsp:nvSpPr>
        <dsp:cNvPr id="0" name=""/>
        <dsp:cNvSpPr/>
      </dsp:nvSpPr>
      <dsp:spPr>
        <a:xfrm>
          <a:off x="3237969" y="1674952"/>
          <a:ext cx="2017639" cy="1210583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 err="1"/>
            <a:t>관리약사가</a:t>
          </a:r>
          <a:r>
            <a:rPr lang="ko-KR" altLang="en-US" sz="1300" kern="1200" dirty="0"/>
            <a:t> 해당약처방을 </a:t>
          </a:r>
          <a:r>
            <a:rPr lang="en-US" altLang="ko-KR" sz="1300" kern="1200" dirty="0"/>
            <a:t>EMR</a:t>
          </a:r>
          <a:r>
            <a:rPr lang="ko-KR" altLang="en-US" sz="1300" kern="1200" dirty="0"/>
            <a:t>로 확인후 불출 </a:t>
          </a:r>
        </a:p>
      </dsp:txBody>
      <dsp:txXfrm>
        <a:off x="3237969" y="1674952"/>
        <a:ext cx="2017639" cy="1210583"/>
      </dsp:txXfrm>
    </dsp:sp>
    <dsp:sp modelId="{AF7CF780-90E0-4D40-ABAE-2993811D51A2}">
      <dsp:nvSpPr>
        <dsp:cNvPr id="0" name=""/>
        <dsp:cNvSpPr/>
      </dsp:nvSpPr>
      <dsp:spPr>
        <a:xfrm>
          <a:off x="5719666" y="1674952"/>
          <a:ext cx="2017639" cy="1210583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/>
            <a:t>환자에게 투약 </a:t>
          </a:r>
        </a:p>
      </dsp:txBody>
      <dsp:txXfrm>
        <a:off x="5719666" y="1674952"/>
        <a:ext cx="2017639" cy="12105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406" cy="497333"/>
          </a:xfrm>
          <a:prstGeom prst="rect">
            <a:avLst/>
          </a:prstGeom>
        </p:spPr>
        <p:txBody>
          <a:bodyPr vert="horz" lIns="88194" tIns="44097" rIns="88194" bIns="44097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750" y="1"/>
            <a:ext cx="2945405" cy="497333"/>
          </a:xfrm>
          <a:prstGeom prst="rect">
            <a:avLst/>
          </a:prstGeom>
        </p:spPr>
        <p:txBody>
          <a:bodyPr vert="horz" lIns="88194" tIns="44097" rIns="88194" bIns="44097" rtlCol="0"/>
          <a:lstStyle>
            <a:lvl1pPr algn="r">
              <a:defRPr sz="1200"/>
            </a:lvl1pPr>
          </a:lstStyle>
          <a:p>
            <a:fld id="{7F50D385-87D4-434B-B099-B0CB91E5274E}" type="datetimeFigureOut">
              <a:rPr lang="ko-KR" altLang="en-US" smtClean="0"/>
              <a:t>2022-11-09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5637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194" tIns="44097" rIns="88194" bIns="44097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527" y="4777782"/>
            <a:ext cx="5438140" cy="3907834"/>
          </a:xfrm>
          <a:prstGeom prst="rect">
            <a:avLst/>
          </a:prstGeom>
        </p:spPr>
        <p:txBody>
          <a:bodyPr vert="horz" lIns="88194" tIns="44097" rIns="88194" bIns="44097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429305"/>
            <a:ext cx="2945406" cy="497333"/>
          </a:xfrm>
          <a:prstGeom prst="rect">
            <a:avLst/>
          </a:prstGeom>
        </p:spPr>
        <p:txBody>
          <a:bodyPr vert="horz" lIns="88194" tIns="44097" rIns="88194" bIns="44097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750" y="9429305"/>
            <a:ext cx="2945405" cy="497333"/>
          </a:xfrm>
          <a:prstGeom prst="rect">
            <a:avLst/>
          </a:prstGeom>
        </p:spPr>
        <p:txBody>
          <a:bodyPr vert="horz" lIns="88194" tIns="44097" rIns="88194" bIns="44097" rtlCol="0" anchor="b"/>
          <a:lstStyle>
            <a:lvl1pPr algn="r">
              <a:defRPr sz="1200"/>
            </a:lvl1pPr>
          </a:lstStyle>
          <a:p>
            <a:fld id="{156FE41D-1FAF-40FF-B97F-4131ADF355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3965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123EF-ADBE-422D-AEF3-DBAF487271A4}" type="datetimeFigureOut">
              <a:rPr lang="ko-KR" altLang="en-US" smtClean="0"/>
              <a:t>2022-11-09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B0F5D-A95D-46B9-8DC9-BF8F852878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8146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123EF-ADBE-422D-AEF3-DBAF487271A4}" type="datetimeFigureOut">
              <a:rPr lang="ko-KR" altLang="en-US" smtClean="0"/>
              <a:t>2022-11-09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B0F5D-A95D-46B9-8DC9-BF8F852878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6740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123EF-ADBE-422D-AEF3-DBAF487271A4}" type="datetimeFigureOut">
              <a:rPr lang="ko-KR" altLang="en-US" smtClean="0"/>
              <a:t>2022-11-09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B0F5D-A95D-46B9-8DC9-BF8F852878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3456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123EF-ADBE-422D-AEF3-DBAF487271A4}" type="datetimeFigureOut">
              <a:rPr lang="ko-KR" altLang="en-US" smtClean="0"/>
              <a:t>2022-11-09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B0F5D-A95D-46B9-8DC9-BF8F852878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362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123EF-ADBE-422D-AEF3-DBAF487271A4}" type="datetimeFigureOut">
              <a:rPr lang="ko-KR" altLang="en-US" smtClean="0"/>
              <a:t>2022-11-09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B0F5D-A95D-46B9-8DC9-BF8F852878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1715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123EF-ADBE-422D-AEF3-DBAF487271A4}" type="datetimeFigureOut">
              <a:rPr lang="ko-KR" altLang="en-US" smtClean="0"/>
              <a:t>2022-11-09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B0F5D-A95D-46B9-8DC9-BF8F852878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2960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123EF-ADBE-422D-AEF3-DBAF487271A4}" type="datetimeFigureOut">
              <a:rPr lang="ko-KR" altLang="en-US" smtClean="0"/>
              <a:t>2022-11-09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B0F5D-A95D-46B9-8DC9-BF8F852878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8417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123EF-ADBE-422D-AEF3-DBAF487271A4}" type="datetimeFigureOut">
              <a:rPr lang="ko-KR" altLang="en-US" smtClean="0"/>
              <a:t>2022-11-09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B0F5D-A95D-46B9-8DC9-BF8F852878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8599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123EF-ADBE-422D-AEF3-DBAF487271A4}" type="datetimeFigureOut">
              <a:rPr lang="ko-KR" altLang="en-US" smtClean="0"/>
              <a:t>2022-11-09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B0F5D-A95D-46B9-8DC9-BF8F852878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92256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123EF-ADBE-422D-AEF3-DBAF487271A4}" type="datetimeFigureOut">
              <a:rPr lang="ko-KR" altLang="en-US" smtClean="0"/>
              <a:t>2022-11-09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B0F5D-A95D-46B9-8DC9-BF8F852878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8089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123EF-ADBE-422D-AEF3-DBAF487271A4}" type="datetimeFigureOut">
              <a:rPr lang="ko-KR" altLang="en-US" smtClean="0"/>
              <a:t>2022-11-09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B0F5D-A95D-46B9-8DC9-BF8F852878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1388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0123EF-ADBE-422D-AEF3-DBAF487271A4}" type="datetimeFigureOut">
              <a:rPr lang="ko-KR" altLang="en-US" smtClean="0"/>
              <a:t>2022-11-09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6B0F5D-A95D-46B9-8DC9-BF8F852878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516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m4a"/><Relationship Id="rId2" Type="http://schemas.microsoft.com/office/2007/relationships/media" Target="../media/media11.m4a"/><Relationship Id="rId1" Type="http://schemas.openxmlformats.org/officeDocument/2006/relationships/tags" Target="../tags/tag7.xml"/><Relationship Id="rId6" Type="http://schemas.openxmlformats.org/officeDocument/2006/relationships/image" Target="../media/image1.png"/><Relationship Id="rId5" Type="http://schemas.openxmlformats.org/officeDocument/2006/relationships/image" Target="../media/image14.png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m4a"/><Relationship Id="rId2" Type="http://schemas.microsoft.com/office/2007/relationships/media" Target="../media/media12.m4a"/><Relationship Id="rId1" Type="http://schemas.openxmlformats.org/officeDocument/2006/relationships/tags" Target="../tags/tag8.xml"/><Relationship Id="rId6" Type="http://schemas.openxmlformats.org/officeDocument/2006/relationships/image" Target="../media/image1.pn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2" Type="http://schemas.microsoft.com/office/2007/relationships/media" Target="../media/media3.m4a"/><Relationship Id="rId1" Type="http://schemas.openxmlformats.org/officeDocument/2006/relationships/tags" Target="../tags/tag1.xml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2" Type="http://schemas.microsoft.com/office/2007/relationships/media" Target="../media/media5.m4a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7" Type="http://schemas.openxmlformats.org/officeDocument/2006/relationships/image" Target="../media/image1.png"/><Relationship Id="rId2" Type="http://schemas.microsoft.com/office/2007/relationships/media" Target="../media/media6.m4a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2" Type="http://schemas.microsoft.com/office/2007/relationships/media" Target="../media/media7.m4a"/><Relationship Id="rId1" Type="http://schemas.openxmlformats.org/officeDocument/2006/relationships/tags" Target="../tags/tag4.xml"/><Relationship Id="rId6" Type="http://schemas.openxmlformats.org/officeDocument/2006/relationships/image" Target="../media/image1.png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media8.m4a"/><Relationship Id="rId7" Type="http://schemas.openxmlformats.org/officeDocument/2006/relationships/image" Target="../media/image10.png"/><Relationship Id="rId2" Type="http://schemas.microsoft.com/office/2007/relationships/media" Target="../media/media8.m4a"/><Relationship Id="rId1" Type="http://schemas.openxmlformats.org/officeDocument/2006/relationships/tags" Target="../tags/tag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7" Type="http://schemas.openxmlformats.org/officeDocument/2006/relationships/image" Target="../media/image1.png"/><Relationship Id="rId2" Type="http://schemas.microsoft.com/office/2007/relationships/media" Target="../media/media9.m4a"/><Relationship Id="rId1" Type="http://schemas.openxmlformats.org/officeDocument/2006/relationships/tags" Target="../tags/tag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655310"/>
          </a:xfrm>
        </p:spPr>
        <p:txBody>
          <a:bodyPr>
            <a:normAutofit/>
          </a:bodyPr>
          <a:lstStyle/>
          <a:p>
            <a:r>
              <a:rPr lang="ko-KR" altLang="en-US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C484C6"/>
                </a:solidFill>
                <a:latin typeface="+mn-ea"/>
                <a:ea typeface="+mn-ea"/>
              </a:rPr>
              <a:t>임상시험 </a:t>
            </a:r>
            <a:br>
              <a:rPr lang="en-US" altLang="ko-KR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C484C6"/>
                </a:solidFill>
                <a:latin typeface="+mn-ea"/>
                <a:ea typeface="+mn-ea"/>
              </a:rPr>
            </a:br>
            <a:r>
              <a:rPr lang="ko-KR" altLang="en-US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C484C6"/>
                </a:solidFill>
                <a:latin typeface="+mn-ea"/>
                <a:ea typeface="+mn-ea"/>
              </a:rPr>
              <a:t>연구과제 관리</a:t>
            </a:r>
            <a:br>
              <a:rPr lang="en-US" altLang="ko-KR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C484C6"/>
                </a:solidFill>
                <a:latin typeface="+mn-ea"/>
                <a:ea typeface="+mn-ea"/>
              </a:rPr>
            </a:br>
            <a:r>
              <a:rPr lang="en-US" altLang="ko-KR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C484C6"/>
                </a:solidFill>
                <a:latin typeface="+mn-ea"/>
                <a:ea typeface="+mn-ea"/>
              </a:rPr>
              <a:t>EMR</a:t>
            </a:r>
            <a:r>
              <a:rPr lang="ko-KR" altLang="en-US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C484C6"/>
                </a:solidFill>
                <a:latin typeface="+mn-ea"/>
                <a:ea typeface="+mn-ea"/>
              </a:rPr>
              <a:t>설명서 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32164" y="4544148"/>
            <a:ext cx="6858000" cy="1655762"/>
          </a:xfrm>
        </p:spPr>
        <p:txBody>
          <a:bodyPr/>
          <a:lstStyle/>
          <a:p>
            <a:r>
              <a:rPr lang="ko-KR" altLang="en-US" dirty="0"/>
              <a:t>임상시험센터 </a:t>
            </a:r>
            <a:endParaRPr lang="en-US" altLang="ko-KR" dirty="0"/>
          </a:p>
          <a:p>
            <a:r>
              <a:rPr lang="ko-KR" altLang="en-US" dirty="0"/>
              <a:t>김명진</a:t>
            </a:r>
            <a:endParaRPr lang="en-US" altLang="ko-KR" dirty="0"/>
          </a:p>
          <a:p>
            <a:r>
              <a:rPr lang="en-US" altLang="ko-KR" dirty="0"/>
              <a:t>2022.10</a:t>
            </a:r>
            <a:endParaRPr lang="ko-KR" altLang="en-US" dirty="0"/>
          </a:p>
        </p:txBody>
      </p:sp>
      <p:pic>
        <p:nvPicPr>
          <p:cNvPr id="5" name="오디오 4">
            <a:hlinkClick r:id="" action="ppaction://media"/>
            <a:extLst>
              <a:ext uri="{FF2B5EF4-FFF2-40B4-BE49-F238E27FC236}">
                <a16:creationId xmlns:a16="http://schemas.microsoft.com/office/drawing/2014/main" id="{D31F3221-66D6-4CBA-BF24-99AE49F4DC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737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99"/>
    </mc:Choice>
    <mc:Fallback xmlns="">
      <p:transition spd="slow" advTm="44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Ⅱ. </a:t>
            </a:r>
            <a:r>
              <a:rPr lang="ko-KR" altLang="en-US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시험약</a:t>
            </a:r>
            <a:r>
              <a:rPr lang="ko-KR" altLang="en-US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처방 관리 흐름도 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endParaRPr lang="en-US" altLang="ko-KR" dirty="0"/>
          </a:p>
        </p:txBody>
      </p:sp>
      <p:graphicFrame>
        <p:nvGraphicFramePr>
          <p:cNvPr id="4" name="다이어그램 3"/>
          <p:cNvGraphicFramePr/>
          <p:nvPr>
            <p:extLst>
              <p:ext uri="{D42A27DB-BD31-4B8C-83A1-F6EECF244321}">
                <p14:modId xmlns:p14="http://schemas.microsoft.com/office/powerpoint/2010/main" val="159382479"/>
              </p:ext>
            </p:extLst>
          </p:nvPr>
        </p:nvGraphicFramePr>
        <p:xfrm>
          <a:off x="465687" y="2281463"/>
          <a:ext cx="8493579" cy="28858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오디오 4">
            <a:hlinkClick r:id="" action="ppaction://media"/>
            <a:extLst>
              <a:ext uri="{FF2B5EF4-FFF2-40B4-BE49-F238E27FC236}">
                <a16:creationId xmlns:a16="http://schemas.microsoft.com/office/drawing/2014/main" id="{9A0B3472-FE93-4377-970D-D1C9199988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660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81"/>
    </mc:Choice>
    <mc:Fallback xmlns="">
      <p:transition spd="slow" advTm="34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34686" y="208108"/>
            <a:ext cx="8459931" cy="3220892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br>
              <a:rPr lang="en-US" altLang="ko-KR" sz="3100" b="1" dirty="0">
                <a:solidFill>
                  <a:srgbClr val="7030A0"/>
                </a:solidFill>
              </a:rPr>
            </a:br>
            <a:r>
              <a:rPr lang="en-US" altLang="ko-KR" sz="3600" dirty="0">
                <a:solidFill>
                  <a:srgbClr val="C484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Step 1 . </a:t>
            </a:r>
            <a:r>
              <a:rPr lang="ko-KR" altLang="en-US" sz="3600" dirty="0" err="1">
                <a:solidFill>
                  <a:srgbClr val="C484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시험약코드</a:t>
            </a:r>
            <a:r>
              <a:rPr lang="ko-KR" altLang="en-US" sz="3600" dirty="0">
                <a:solidFill>
                  <a:srgbClr val="C484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생성 메일 확인</a:t>
            </a:r>
            <a:br>
              <a:rPr lang="en-US" altLang="ko-KR" sz="3100" b="1" dirty="0">
                <a:solidFill>
                  <a:srgbClr val="7030A0"/>
                </a:solidFill>
              </a:rPr>
            </a:br>
            <a:br>
              <a:rPr lang="en-US" altLang="ko-KR" dirty="0"/>
            </a:br>
            <a:br>
              <a:rPr lang="ko-KR" altLang="en-US" dirty="0"/>
            </a:b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FCCB641-25D1-4071-970F-C5A6B0E719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686" y="1186066"/>
            <a:ext cx="6077491" cy="546382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0190CF7-770E-4C34-A4D9-71E8ED8D5346}"/>
              </a:ext>
            </a:extLst>
          </p:cNvPr>
          <p:cNvSpPr txBox="1"/>
          <p:nvPr/>
        </p:nvSpPr>
        <p:spPr>
          <a:xfrm>
            <a:off x="6645125" y="2071319"/>
            <a:ext cx="195554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임상시험약</a:t>
            </a:r>
            <a:r>
              <a:rPr lang="en-US" altLang="ko-KR" dirty="0"/>
              <a:t>(IP)</a:t>
            </a:r>
            <a:r>
              <a:rPr lang="ko-KR" altLang="en-US" dirty="0"/>
              <a:t>이 약국에 입고되면</a:t>
            </a:r>
            <a:endParaRPr lang="en-US" altLang="ko-KR" dirty="0"/>
          </a:p>
          <a:p>
            <a:r>
              <a:rPr lang="ko-KR" altLang="en-US" dirty="0" err="1"/>
              <a:t>임상약사님이</a:t>
            </a:r>
            <a:r>
              <a:rPr lang="ko-KR" altLang="en-US" dirty="0"/>
              <a:t> </a:t>
            </a:r>
            <a:endParaRPr lang="en-US" altLang="ko-KR" dirty="0"/>
          </a:p>
          <a:p>
            <a:r>
              <a:rPr lang="ko-KR" altLang="en-US" dirty="0"/>
              <a:t>약코드를 생성해서 메일을 보내주십니다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ko-KR" altLang="en-US" dirty="0"/>
              <a:t>코드명 및 특기사항을 처방에 그대로 적용해주세요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endParaRPr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27298F66-B561-4305-AFA7-641079964212}"/>
              </a:ext>
            </a:extLst>
          </p:cNvPr>
          <p:cNvSpPr/>
          <p:nvPr/>
        </p:nvSpPr>
        <p:spPr>
          <a:xfrm>
            <a:off x="543327" y="5540722"/>
            <a:ext cx="2480530" cy="124937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AC331D3-B50E-46D7-8906-FB7B75ADCF47}"/>
              </a:ext>
            </a:extLst>
          </p:cNvPr>
          <p:cNvSpPr/>
          <p:nvPr/>
        </p:nvSpPr>
        <p:spPr>
          <a:xfrm>
            <a:off x="579422" y="3684761"/>
            <a:ext cx="5531667" cy="72219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오디오 6">
            <a:hlinkClick r:id="" action="ppaction://media"/>
            <a:extLst>
              <a:ext uri="{FF2B5EF4-FFF2-40B4-BE49-F238E27FC236}">
                <a16:creationId xmlns:a16="http://schemas.microsoft.com/office/drawing/2014/main" id="{411CF1E0-6802-406D-811A-139F1C16476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13729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402"/>
    </mc:Choice>
    <mc:Fallback xmlns="">
      <p:transition spd="slow" advTm="134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95FD0F55-F3B0-4515-904C-887AA41C36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748" y="1439500"/>
            <a:ext cx="9144000" cy="5314315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2396" y="349170"/>
            <a:ext cx="7886700" cy="1528328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br>
              <a:rPr lang="en-US" altLang="ko-KR" sz="3100" b="1" dirty="0">
                <a:solidFill>
                  <a:srgbClr val="7030A0"/>
                </a:solidFill>
              </a:rPr>
            </a:br>
            <a:r>
              <a:rPr lang="en-US" altLang="ko-KR" sz="3600" dirty="0">
                <a:solidFill>
                  <a:srgbClr val="C484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Step 2 . </a:t>
            </a:r>
            <a:r>
              <a:rPr lang="ko-KR" altLang="en-US" sz="3600" dirty="0">
                <a:solidFill>
                  <a:srgbClr val="C484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임상시험약 처방</a:t>
            </a:r>
            <a:br>
              <a:rPr lang="en-US" altLang="ko-KR" dirty="0"/>
            </a:br>
            <a:br>
              <a:rPr lang="en-US" altLang="ko-KR" sz="2000" dirty="0"/>
            </a:br>
            <a:r>
              <a:rPr lang="ko-KR" altLang="en-US" sz="2000" dirty="0"/>
              <a:t>약국 메일에서 받은 약품 코드 검색</a:t>
            </a:r>
            <a:r>
              <a:rPr lang="en-US" altLang="ko-KR" sz="2000" dirty="0"/>
              <a:t>  (</a:t>
            </a:r>
            <a:r>
              <a:rPr lang="ko-KR" altLang="en-US" sz="2000" dirty="0" err="1"/>
              <a:t>검색시</a:t>
            </a:r>
            <a:r>
              <a:rPr lang="ko-KR" altLang="en-US" sz="2000" dirty="0"/>
              <a:t> </a:t>
            </a:r>
            <a:r>
              <a:rPr lang="ko-KR" altLang="en-US" sz="2000" dirty="0">
                <a:solidFill>
                  <a:srgbClr val="FF0000"/>
                </a:solidFill>
              </a:rPr>
              <a:t>코드명</a:t>
            </a:r>
            <a:r>
              <a:rPr lang="en-US" altLang="ko-KR" sz="2000" dirty="0">
                <a:solidFill>
                  <a:srgbClr val="FF0000"/>
                </a:solidFill>
              </a:rPr>
              <a:t>// </a:t>
            </a:r>
            <a:r>
              <a:rPr lang="ko-KR" altLang="en-US" sz="2000" dirty="0"/>
              <a:t>으로 검색해야 함</a:t>
            </a:r>
            <a:r>
              <a:rPr lang="en-US" altLang="ko-KR" sz="2000" dirty="0"/>
              <a:t>)</a:t>
            </a:r>
            <a:br>
              <a:rPr lang="en-US" altLang="ko-KR" sz="2000" dirty="0"/>
            </a:br>
            <a:r>
              <a:rPr lang="ko-KR" altLang="en-US" sz="2000" dirty="0" err="1"/>
              <a:t>임상약</a:t>
            </a:r>
            <a:r>
              <a:rPr lang="ko-KR" altLang="en-US" sz="2000" dirty="0"/>
              <a:t> 더블 클릭 하여 하단의 세부 사항 약국 요청 사항 대로 기재해서 처방</a:t>
            </a:r>
            <a:br>
              <a:rPr lang="en-US" altLang="ko-KR" sz="2000" dirty="0"/>
            </a:br>
            <a:r>
              <a:rPr lang="ko-KR" altLang="en-US" sz="2000" dirty="0"/>
              <a:t> </a:t>
            </a:r>
            <a:br>
              <a:rPr lang="en-US" altLang="ko-KR" sz="2000" dirty="0"/>
            </a:br>
            <a:endParaRPr lang="ko-KR" altLang="en-US" dirty="0"/>
          </a:p>
        </p:txBody>
      </p:sp>
      <p:sp>
        <p:nvSpPr>
          <p:cNvPr id="7" name="직사각형 6"/>
          <p:cNvSpPr/>
          <p:nvPr/>
        </p:nvSpPr>
        <p:spPr>
          <a:xfrm>
            <a:off x="223935" y="5418500"/>
            <a:ext cx="6578081" cy="43179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4183202" y="2484628"/>
            <a:ext cx="3411916" cy="24245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C7E511A6-5CDC-4C3F-845D-65E05CFD53AB}"/>
              </a:ext>
            </a:extLst>
          </p:cNvPr>
          <p:cNvSpPr/>
          <p:nvPr/>
        </p:nvSpPr>
        <p:spPr>
          <a:xfrm>
            <a:off x="223935" y="1568719"/>
            <a:ext cx="3107740" cy="30877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오디오 3">
            <a:hlinkClick r:id="" action="ppaction://media"/>
            <a:extLst>
              <a:ext uri="{FF2B5EF4-FFF2-40B4-BE49-F238E27FC236}">
                <a16:creationId xmlns:a16="http://schemas.microsoft.com/office/drawing/2014/main" id="{FD540C64-B527-4A93-A53B-7554E417EF2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64360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269"/>
    </mc:Choice>
    <mc:Fallback xmlns="">
      <p:transition spd="slow" advTm="202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25770" y="1055339"/>
            <a:ext cx="7886700" cy="276638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br>
              <a:rPr lang="en-US" altLang="ko-KR" sz="3100" b="1" dirty="0">
                <a:solidFill>
                  <a:srgbClr val="7030A0"/>
                </a:solidFill>
              </a:rPr>
            </a:br>
            <a:r>
              <a:rPr lang="en-US" altLang="ko-KR" sz="3600" dirty="0">
                <a:solidFill>
                  <a:srgbClr val="C484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Step 2 . </a:t>
            </a:r>
            <a:r>
              <a:rPr lang="ko-KR" altLang="en-US" sz="3600" dirty="0">
                <a:solidFill>
                  <a:srgbClr val="C484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임상시험약 처방</a:t>
            </a:r>
            <a:br>
              <a:rPr lang="en-US" altLang="ko-KR" dirty="0"/>
            </a:br>
            <a:br>
              <a:rPr lang="en-US" altLang="ko-KR" sz="2000" dirty="0"/>
            </a:br>
            <a:r>
              <a:rPr lang="ko-KR" altLang="en-US" sz="2000" dirty="0"/>
              <a:t> </a:t>
            </a:r>
            <a:br>
              <a:rPr lang="en-US" altLang="ko-KR" sz="2000" dirty="0"/>
            </a:br>
            <a:r>
              <a:rPr lang="ko-KR" altLang="en-US" sz="2000" dirty="0">
                <a:latin typeface="+mn-ea"/>
                <a:ea typeface="+mn-ea"/>
              </a:rPr>
              <a:t>약속처방으로 </a:t>
            </a:r>
            <a:r>
              <a:rPr lang="ko-KR" altLang="en-US" sz="2000" dirty="0" err="1">
                <a:latin typeface="+mn-ea"/>
                <a:ea typeface="+mn-ea"/>
              </a:rPr>
              <a:t>임상약</a:t>
            </a:r>
            <a:r>
              <a:rPr lang="ko-KR" altLang="en-US" sz="2000" dirty="0">
                <a:latin typeface="+mn-ea"/>
                <a:ea typeface="+mn-ea"/>
              </a:rPr>
              <a:t> 코드 등록하여 처방내면 편리합니다</a:t>
            </a:r>
            <a:r>
              <a:rPr lang="en-US" altLang="ko-KR" sz="2000" dirty="0">
                <a:latin typeface="+mn-ea"/>
                <a:ea typeface="+mn-ea"/>
              </a:rPr>
              <a:t>.</a:t>
            </a:r>
            <a:br>
              <a:rPr lang="en-US" altLang="ko-KR" sz="2000" dirty="0">
                <a:latin typeface="+mn-ea"/>
                <a:ea typeface="+mn-ea"/>
              </a:rPr>
            </a:br>
            <a:br>
              <a:rPr lang="en-US" altLang="ko-KR" sz="2000" dirty="0">
                <a:latin typeface="+mn-ea"/>
                <a:ea typeface="+mn-ea"/>
              </a:rPr>
            </a:br>
            <a:r>
              <a:rPr lang="ko-KR" altLang="en-US" sz="2000" dirty="0" err="1">
                <a:latin typeface="+mn-ea"/>
                <a:ea typeface="+mn-ea"/>
              </a:rPr>
              <a:t>오처방시</a:t>
            </a:r>
            <a:r>
              <a:rPr lang="ko-KR" altLang="en-US" sz="2000" dirty="0">
                <a:latin typeface="+mn-ea"/>
                <a:ea typeface="+mn-ea"/>
              </a:rPr>
              <a:t> 임상 약국 전화 내선</a:t>
            </a:r>
            <a:r>
              <a:rPr lang="en-US" altLang="ko-KR" sz="2000" dirty="0">
                <a:latin typeface="+mn-ea"/>
                <a:ea typeface="+mn-ea"/>
              </a:rPr>
              <a:t>: 8673</a:t>
            </a:r>
            <a:br>
              <a:rPr lang="en-US" altLang="ko-KR" sz="2000" dirty="0">
                <a:latin typeface="+mn-ea"/>
                <a:ea typeface="+mn-ea"/>
              </a:rPr>
            </a:br>
            <a:br>
              <a:rPr lang="en-US" altLang="ko-KR" sz="2000" dirty="0">
                <a:latin typeface="+mn-ea"/>
                <a:ea typeface="+mn-ea"/>
              </a:rPr>
            </a:br>
            <a:r>
              <a:rPr lang="ko-KR" altLang="en-US" sz="2000" dirty="0">
                <a:latin typeface="+mn-ea"/>
                <a:ea typeface="+mn-ea"/>
              </a:rPr>
              <a:t>전반적인 궁금사항은 </a:t>
            </a:r>
            <a:br>
              <a:rPr lang="en-US" altLang="ko-KR" sz="2000" dirty="0">
                <a:latin typeface="+mn-ea"/>
                <a:ea typeface="+mn-ea"/>
              </a:rPr>
            </a:br>
            <a:r>
              <a:rPr lang="ko-KR" altLang="en-US" sz="2000" dirty="0">
                <a:latin typeface="+mn-ea"/>
                <a:ea typeface="+mn-ea"/>
              </a:rPr>
              <a:t>임상시험센터 김명진</a:t>
            </a:r>
            <a:r>
              <a:rPr lang="en-US" altLang="ko-KR" sz="2000" dirty="0">
                <a:latin typeface="+mn-ea"/>
                <a:ea typeface="+mn-ea"/>
              </a:rPr>
              <a:t>CRC (</a:t>
            </a:r>
            <a:r>
              <a:rPr lang="ko-KR" altLang="en-US" sz="2000" dirty="0">
                <a:latin typeface="+mn-ea"/>
                <a:ea typeface="+mn-ea"/>
              </a:rPr>
              <a:t>내선</a:t>
            </a:r>
            <a:r>
              <a:rPr lang="en-US" altLang="ko-KR" sz="2000" dirty="0">
                <a:latin typeface="+mn-ea"/>
                <a:ea typeface="+mn-ea"/>
              </a:rPr>
              <a:t>:6772) </a:t>
            </a:r>
            <a:r>
              <a:rPr lang="ko-KR" altLang="en-US" sz="2000" dirty="0">
                <a:latin typeface="+mn-ea"/>
                <a:ea typeface="+mn-ea"/>
              </a:rPr>
              <a:t>에게 </a:t>
            </a:r>
            <a:r>
              <a:rPr lang="ko-KR" altLang="en-US" sz="2000" dirty="0" err="1">
                <a:latin typeface="+mn-ea"/>
                <a:ea typeface="+mn-ea"/>
              </a:rPr>
              <a:t>연락주십시오</a:t>
            </a:r>
            <a:r>
              <a:rPr lang="en-US" altLang="ko-KR" sz="2000" dirty="0">
                <a:latin typeface="+mn-ea"/>
                <a:ea typeface="+mn-ea"/>
              </a:rPr>
              <a:t>.</a:t>
            </a:r>
            <a:br>
              <a:rPr lang="en-US" altLang="ko-KR" sz="2000" dirty="0">
                <a:latin typeface="+mn-ea"/>
                <a:ea typeface="+mn-ea"/>
              </a:rPr>
            </a:br>
            <a:br>
              <a:rPr lang="en-US" altLang="ko-KR" sz="2000" dirty="0">
                <a:latin typeface="+mn-ea"/>
                <a:ea typeface="+mn-ea"/>
              </a:rPr>
            </a:br>
            <a:r>
              <a:rPr lang="ko-KR" altLang="en-US" sz="2000" dirty="0">
                <a:latin typeface="+mn-ea"/>
                <a:ea typeface="+mn-ea"/>
              </a:rPr>
              <a:t>감사합니다</a:t>
            </a:r>
            <a:r>
              <a:rPr lang="en-US" altLang="ko-KR" sz="2000" dirty="0">
                <a:latin typeface="+mn-ea"/>
                <a:ea typeface="+mn-ea"/>
              </a:rPr>
              <a:t>.</a:t>
            </a:r>
            <a:endParaRPr lang="ko-KR" altLang="en-US" dirty="0">
              <a:latin typeface="+mn-ea"/>
              <a:ea typeface="+mn-ea"/>
            </a:endParaRPr>
          </a:p>
        </p:txBody>
      </p:sp>
      <p:pic>
        <p:nvPicPr>
          <p:cNvPr id="3" name="오디오 2">
            <a:hlinkClick r:id="" action="ppaction://media"/>
            <a:extLst>
              <a:ext uri="{FF2B5EF4-FFF2-40B4-BE49-F238E27FC236}">
                <a16:creationId xmlns:a16="http://schemas.microsoft.com/office/drawing/2014/main" id="{5235BF7C-430B-47A6-B641-E0C9C26A74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770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789"/>
    </mc:Choice>
    <mc:Fallback xmlns="">
      <p:transition spd="slow" advTm="167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8650" y="453880"/>
            <a:ext cx="7886700" cy="1325563"/>
          </a:xfrm>
        </p:spPr>
        <p:txBody>
          <a:bodyPr/>
          <a:lstStyle/>
          <a:p>
            <a:r>
              <a:rPr lang="en-US" altLang="ko-KR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Ⅰ.</a:t>
            </a:r>
            <a:r>
              <a:rPr lang="ko-KR" altLang="en-US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임상연구과제 관리 흐름도 </a:t>
            </a: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0786181"/>
              </p:ext>
            </p:extLst>
          </p:nvPr>
        </p:nvGraphicFramePr>
        <p:xfrm>
          <a:off x="462107" y="1779443"/>
          <a:ext cx="8219786" cy="49631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오디오 4">
            <a:hlinkClick r:id="" action="ppaction://media"/>
            <a:extLst>
              <a:ext uri="{FF2B5EF4-FFF2-40B4-BE49-F238E27FC236}">
                <a16:creationId xmlns:a16="http://schemas.microsoft.com/office/drawing/2014/main" id="{92FD1F54-D618-4D45-AB93-64775315DA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15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54"/>
    </mc:Choice>
    <mc:Fallback xmlns="">
      <p:transition spd="slow" advTm="30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8650" y="523081"/>
            <a:ext cx="7886700" cy="315911"/>
          </a:xfrm>
        </p:spPr>
        <p:txBody>
          <a:bodyPr>
            <a:noAutofit/>
          </a:bodyPr>
          <a:lstStyle/>
          <a:p>
            <a:r>
              <a:rPr lang="en-US" altLang="ko-KR" sz="3600" dirty="0">
                <a:solidFill>
                  <a:srgbClr val="C484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Step 1.  </a:t>
            </a:r>
            <a:r>
              <a:rPr lang="ko-KR" altLang="en-US" sz="3600" dirty="0">
                <a:solidFill>
                  <a:srgbClr val="C484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연구과제 등록 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28650" y="1295712"/>
            <a:ext cx="4360604" cy="518001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>
                <a:latin typeface="+mj-ea"/>
                <a:ea typeface="+mj-ea"/>
              </a:rPr>
              <a:t>EMR </a:t>
            </a:r>
            <a:r>
              <a:rPr lang="ko-KR" altLang="en-US" dirty="0">
                <a:latin typeface="+mj-ea"/>
                <a:ea typeface="+mj-ea"/>
              </a:rPr>
              <a:t>연구 과제 관리 </a:t>
            </a:r>
            <a:endParaRPr lang="en-US" altLang="ko-KR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ko-KR" altLang="en-US" dirty="0">
                <a:latin typeface="+mj-ea"/>
                <a:ea typeface="+mj-ea"/>
              </a:rPr>
              <a:t>하단 </a:t>
            </a:r>
            <a:r>
              <a:rPr lang="en-US" altLang="ko-KR" dirty="0">
                <a:latin typeface="+mj-ea"/>
                <a:ea typeface="+mj-ea"/>
              </a:rPr>
              <a:t>‘</a:t>
            </a:r>
            <a:r>
              <a:rPr lang="ko-KR" altLang="en-US" dirty="0">
                <a:latin typeface="+mj-ea"/>
                <a:ea typeface="+mj-ea"/>
              </a:rPr>
              <a:t>입력</a:t>
            </a:r>
            <a:r>
              <a:rPr lang="en-US" altLang="ko-KR" dirty="0">
                <a:latin typeface="+mj-ea"/>
                <a:ea typeface="+mj-ea"/>
              </a:rPr>
              <a:t>’</a:t>
            </a:r>
            <a:r>
              <a:rPr lang="ko-KR" altLang="en-US" dirty="0">
                <a:latin typeface="+mj-ea"/>
                <a:ea typeface="+mj-ea"/>
              </a:rPr>
              <a:t> 클릭해서 활성화 </a:t>
            </a:r>
            <a:endParaRPr lang="en-US" altLang="ko-KR" dirty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dirty="0">
                <a:latin typeface="+mj-ea"/>
                <a:ea typeface="+mj-ea"/>
              </a:rPr>
              <a:t> </a:t>
            </a:r>
            <a:r>
              <a:rPr lang="ko-KR" altLang="en-US" dirty="0">
                <a:latin typeface="+mj-ea"/>
                <a:ea typeface="+mj-ea"/>
              </a:rPr>
              <a:t>필수 등록 사항</a:t>
            </a:r>
            <a:r>
              <a:rPr lang="en-US" altLang="ko-KR" dirty="0">
                <a:latin typeface="+mj-ea"/>
                <a:ea typeface="+mj-ea"/>
              </a:rPr>
              <a:t>:</a:t>
            </a:r>
          </a:p>
          <a:p>
            <a:pPr marL="0" indent="0">
              <a:buNone/>
            </a:pPr>
            <a:r>
              <a:rPr lang="ko-KR" altLang="en-US" dirty="0">
                <a:latin typeface="+mj-ea"/>
                <a:ea typeface="+mj-ea"/>
              </a:rPr>
              <a:t>    </a:t>
            </a:r>
            <a:r>
              <a:rPr lang="ko-KR" altLang="en-US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연구과제명</a:t>
            </a:r>
            <a:endParaRPr lang="en-US" altLang="ko-KR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  <a:p>
            <a:pPr marL="0" indent="0">
              <a:buNone/>
            </a:pPr>
            <a:r>
              <a:rPr lang="ko-KR" altLang="en-US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   연구과제유형</a:t>
            </a:r>
            <a:endParaRPr lang="en-US" altLang="ko-KR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  <a:p>
            <a:pPr marL="0" indent="0">
              <a:buNone/>
            </a:pPr>
            <a:r>
              <a:rPr lang="ko-KR" altLang="en-US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   과제진행상태 </a:t>
            </a:r>
            <a:endParaRPr lang="en-US" altLang="ko-KR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ko-KR" dirty="0">
                <a:solidFill>
                  <a:srgbClr val="FF0000"/>
                </a:solidFill>
                <a:latin typeface="+mj-ea"/>
                <a:ea typeface="+mj-ea"/>
              </a:rPr>
              <a:t>  </a:t>
            </a:r>
            <a:r>
              <a:rPr lang="en-US" altLang="ko-KR" dirty="0">
                <a:latin typeface="+mj-ea"/>
                <a:ea typeface="+mj-ea"/>
              </a:rPr>
              <a:t>(</a:t>
            </a:r>
            <a:r>
              <a:rPr lang="ko-KR" altLang="en-US" dirty="0" err="1">
                <a:latin typeface="+mj-ea"/>
                <a:ea typeface="+mj-ea"/>
              </a:rPr>
              <a:t>기본세팅이</a:t>
            </a:r>
            <a:r>
              <a:rPr lang="ko-KR" altLang="en-US" dirty="0">
                <a:latin typeface="+mj-ea"/>
                <a:ea typeface="+mj-ea"/>
              </a:rPr>
              <a:t> </a:t>
            </a:r>
            <a:r>
              <a:rPr lang="ko-KR" altLang="en-US" dirty="0" err="1">
                <a:latin typeface="+mj-ea"/>
                <a:ea typeface="+mj-ea"/>
              </a:rPr>
              <a:t>개시전이므로</a:t>
            </a:r>
            <a:endParaRPr lang="en-US" altLang="ko-KR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ko-KR" altLang="en-US" dirty="0">
                <a:solidFill>
                  <a:srgbClr val="FF0000"/>
                </a:solidFill>
                <a:latin typeface="+mj-ea"/>
                <a:ea typeface="+mj-ea"/>
              </a:rPr>
              <a:t>  진행중</a:t>
            </a:r>
            <a:r>
              <a:rPr lang="ko-KR" altLang="en-US" dirty="0">
                <a:latin typeface="+mj-ea"/>
                <a:ea typeface="+mj-ea"/>
              </a:rPr>
              <a:t>으로 꼭 바꿔주세요</a:t>
            </a:r>
            <a:r>
              <a:rPr lang="en-US" altLang="ko-KR" dirty="0">
                <a:latin typeface="+mj-ea"/>
                <a:ea typeface="+mj-ea"/>
              </a:rPr>
              <a:t>)</a:t>
            </a:r>
          </a:p>
          <a:p>
            <a:pPr marL="0" indent="0">
              <a:buNone/>
            </a:pPr>
            <a:r>
              <a:rPr lang="ko-KR" altLang="en-US" dirty="0">
                <a:latin typeface="+mj-ea"/>
                <a:ea typeface="+mj-ea"/>
              </a:rPr>
              <a:t>    </a:t>
            </a:r>
            <a:r>
              <a:rPr lang="ko-KR" altLang="en-US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연구책임자</a:t>
            </a:r>
            <a:endParaRPr lang="en-US" altLang="ko-KR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  <a:p>
            <a:pPr marL="0" indent="0">
              <a:buNone/>
            </a:pPr>
            <a:r>
              <a:rPr lang="ko-KR" altLang="en-US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   연구기간</a:t>
            </a:r>
            <a:endParaRPr lang="en-US" altLang="ko-KR" dirty="0">
              <a:solidFill>
                <a:schemeClr val="bg2">
                  <a:lumMod val="25000"/>
                </a:schemeClr>
              </a:solidFill>
              <a:latin typeface="+mj-ea"/>
              <a:ea typeface="+mj-ea"/>
            </a:endParaRPr>
          </a:p>
          <a:p>
            <a:pPr marL="0" indent="0">
              <a:buNone/>
            </a:pPr>
            <a:r>
              <a:rPr lang="ko-KR" altLang="en-US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    담당의사 </a:t>
            </a:r>
            <a:r>
              <a:rPr lang="en-US" altLang="ko-KR" dirty="0">
                <a:solidFill>
                  <a:schemeClr val="bg2">
                    <a:lumMod val="25000"/>
                  </a:schemeClr>
                </a:solidFill>
                <a:latin typeface="+mj-ea"/>
                <a:ea typeface="+mj-ea"/>
              </a:rPr>
              <a:t>(sub-I)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dirty="0">
                <a:latin typeface="+mj-ea"/>
                <a:ea typeface="+mj-ea"/>
              </a:rPr>
              <a:t> </a:t>
            </a:r>
            <a:r>
              <a:rPr lang="ko-KR" altLang="en-US" dirty="0">
                <a:latin typeface="+mj-ea"/>
                <a:ea typeface="+mj-ea"/>
              </a:rPr>
              <a:t>저장</a:t>
            </a:r>
            <a:endParaRPr lang="en-US" altLang="ko-KR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dirty="0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B50EEDDB-C6C9-4EE1-9D22-4CB2C3B715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6439" y="675215"/>
            <a:ext cx="3819750" cy="6112933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E053D5A2-C4A0-4AAD-A5EC-F0F3ACE54EE9}"/>
              </a:ext>
            </a:extLst>
          </p:cNvPr>
          <p:cNvSpPr/>
          <p:nvPr/>
        </p:nvSpPr>
        <p:spPr>
          <a:xfrm>
            <a:off x="6210677" y="2996698"/>
            <a:ext cx="688063" cy="31591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오디오 4">
            <a:hlinkClick r:id="" action="ppaction://media"/>
            <a:extLst>
              <a:ext uri="{FF2B5EF4-FFF2-40B4-BE49-F238E27FC236}">
                <a16:creationId xmlns:a16="http://schemas.microsoft.com/office/drawing/2014/main" id="{9711C869-7BB2-4C8E-9085-AF7DFF01EFC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62165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532"/>
    </mc:Choice>
    <mc:Fallback xmlns="">
      <p:transition spd="slow" advTm="195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3209" y="621639"/>
            <a:ext cx="7242772" cy="1451207"/>
          </a:xfrm>
        </p:spPr>
        <p:txBody>
          <a:bodyPr>
            <a:normAutofit fontScale="90000"/>
          </a:bodyPr>
          <a:lstStyle/>
          <a:p>
            <a:r>
              <a:rPr lang="en-US" altLang="ko-KR" sz="4000" dirty="0">
                <a:solidFill>
                  <a:srgbClr val="C484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Step 2. </a:t>
            </a:r>
            <a:r>
              <a:rPr lang="ko-KR" altLang="en-US" sz="4000" dirty="0" err="1">
                <a:solidFill>
                  <a:srgbClr val="C484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공동연구자</a:t>
            </a:r>
            <a:r>
              <a:rPr lang="ko-KR" altLang="en-US" sz="4000" dirty="0">
                <a:solidFill>
                  <a:srgbClr val="C484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등록 </a:t>
            </a:r>
            <a:br>
              <a:rPr lang="en-US" altLang="ko-KR" sz="1700" b="1" dirty="0">
                <a:solidFill>
                  <a:srgbClr val="7030A0"/>
                </a:solidFill>
              </a:rPr>
            </a:br>
            <a:r>
              <a:rPr lang="ko-KR" altLang="en-US" sz="1700" b="1" dirty="0">
                <a:solidFill>
                  <a:srgbClr val="7030A0"/>
                </a:solidFill>
              </a:rPr>
              <a:t> </a:t>
            </a:r>
            <a:br>
              <a:rPr lang="en-US" altLang="ko-KR" sz="1700" b="1" dirty="0">
                <a:solidFill>
                  <a:srgbClr val="7030A0"/>
                </a:solidFill>
              </a:rPr>
            </a:br>
            <a:r>
              <a:rPr lang="ko-KR" altLang="en-US" sz="1800" dirty="0"/>
              <a:t>연구과제관리 </a:t>
            </a:r>
            <a:r>
              <a:rPr lang="en-US" altLang="ko-KR" sz="1800" dirty="0"/>
              <a:t>-&gt; </a:t>
            </a:r>
            <a:r>
              <a:rPr lang="ko-KR" altLang="en-US" sz="1800" dirty="0"/>
              <a:t>공동연구자 관리 </a:t>
            </a:r>
            <a:r>
              <a:rPr lang="en-US" altLang="ko-KR" sz="1800" dirty="0"/>
              <a:t>-&gt; </a:t>
            </a:r>
            <a:r>
              <a:rPr lang="ko-KR" altLang="en-US" sz="1800" dirty="0"/>
              <a:t>하단에 </a:t>
            </a:r>
            <a:r>
              <a:rPr lang="en-US" altLang="ko-KR" sz="1800" dirty="0"/>
              <a:t>‘</a:t>
            </a:r>
            <a:r>
              <a:rPr lang="ko-KR" altLang="en-US" sz="1800" dirty="0"/>
              <a:t>입력</a:t>
            </a:r>
            <a:r>
              <a:rPr lang="en-US" altLang="ko-KR" sz="1800" dirty="0"/>
              <a:t>’</a:t>
            </a:r>
            <a:r>
              <a:rPr lang="ko-KR" altLang="en-US" sz="1800" dirty="0"/>
              <a:t> 클릭 </a:t>
            </a:r>
            <a:r>
              <a:rPr lang="en-US" altLang="ko-KR" sz="1800" dirty="0"/>
              <a:t>-&gt; </a:t>
            </a:r>
            <a:r>
              <a:rPr lang="ko-KR" altLang="en-US" sz="1800" dirty="0"/>
              <a:t>연구자 란에 </a:t>
            </a:r>
            <a:r>
              <a:rPr lang="en-US" altLang="ko-KR" sz="1800" dirty="0"/>
              <a:t>Sub-I </a:t>
            </a:r>
            <a:r>
              <a:rPr lang="ko-KR" altLang="en-US" sz="1800" dirty="0"/>
              <a:t>입력</a:t>
            </a:r>
            <a:br>
              <a:rPr lang="en-US" altLang="ko-KR" sz="1800" dirty="0"/>
            </a:br>
            <a:r>
              <a:rPr lang="en-US" altLang="ko-KR" sz="1800" dirty="0"/>
              <a:t>-&gt;</a:t>
            </a:r>
            <a:r>
              <a:rPr lang="ko-KR" altLang="en-US" sz="1800" dirty="0"/>
              <a:t>연구과제 클릭 시 과제 검색방법이 </a:t>
            </a:r>
            <a:r>
              <a:rPr lang="en-US" altLang="ko-KR" sz="1800" dirty="0"/>
              <a:t>3</a:t>
            </a:r>
            <a:r>
              <a:rPr lang="ko-KR" altLang="en-US" sz="1800" dirty="0"/>
              <a:t>가지임</a:t>
            </a:r>
            <a:br>
              <a:rPr lang="en-US" altLang="ko-KR" sz="1800" dirty="0"/>
            </a:br>
            <a:r>
              <a:rPr lang="en-US" altLang="ko-KR" sz="1800" dirty="0"/>
              <a:t> (1) IRB No </a:t>
            </a:r>
            <a:r>
              <a:rPr lang="ko-KR" altLang="en-US" sz="1800" dirty="0"/>
              <a:t>로 찾기  </a:t>
            </a:r>
            <a:r>
              <a:rPr lang="en-US" altLang="ko-KR" sz="1800" dirty="0"/>
              <a:t>(2) </a:t>
            </a:r>
            <a:r>
              <a:rPr lang="ko-KR" altLang="en-US" sz="1800" dirty="0"/>
              <a:t>연구과제명으로 찾기 </a:t>
            </a:r>
            <a:r>
              <a:rPr lang="en-US" altLang="ko-KR" sz="1800" dirty="0"/>
              <a:t>(3) </a:t>
            </a:r>
            <a:r>
              <a:rPr lang="ko-KR" altLang="en-US" sz="1800" dirty="0"/>
              <a:t>연구책임자명으로 찾기</a:t>
            </a:r>
            <a:r>
              <a:rPr lang="en-US" altLang="ko-KR" sz="1800" dirty="0"/>
              <a:t>   -&gt; </a:t>
            </a:r>
            <a:r>
              <a:rPr lang="ko-KR" altLang="en-US" sz="1800" dirty="0"/>
              <a:t>저장</a:t>
            </a:r>
            <a:br>
              <a:rPr lang="en-US" altLang="ko-KR" sz="1800" dirty="0"/>
            </a:br>
            <a:br>
              <a:rPr lang="en-US" altLang="ko-KR" sz="1800" dirty="0"/>
            </a:br>
            <a:endParaRPr lang="ko-KR" altLang="en-US" sz="1800" dirty="0"/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191F7645-6D12-46B1-83DB-F06F47B4BD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723" y="1855563"/>
            <a:ext cx="8582685" cy="4936377"/>
          </a:xfrm>
          <a:prstGeom prst="rect">
            <a:avLst/>
          </a:prstGeom>
        </p:spPr>
      </p:pic>
      <p:pic>
        <p:nvPicPr>
          <p:cNvPr id="4" name="오디오 3">
            <a:hlinkClick r:id="" action="ppaction://media"/>
            <a:extLst>
              <a:ext uri="{FF2B5EF4-FFF2-40B4-BE49-F238E27FC236}">
                <a16:creationId xmlns:a16="http://schemas.microsoft.com/office/drawing/2014/main" id="{80C2C72C-7BA5-4136-A599-0971509E03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570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481"/>
    </mc:Choice>
    <mc:Fallback xmlns="">
      <p:transition spd="slow" advTm="224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843" y="1391325"/>
            <a:ext cx="8828314" cy="4945322"/>
          </a:xfrm>
        </p:spPr>
      </p:pic>
      <p:sp>
        <p:nvSpPr>
          <p:cNvPr id="6" name="직사각형 5"/>
          <p:cNvSpPr/>
          <p:nvPr/>
        </p:nvSpPr>
        <p:spPr>
          <a:xfrm>
            <a:off x="315686" y="194409"/>
            <a:ext cx="85126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C484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Step 2. </a:t>
            </a:r>
            <a:r>
              <a:rPr lang="ko-KR" altLang="en-US" sz="2800" dirty="0" err="1">
                <a:solidFill>
                  <a:srgbClr val="C484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공동연구자</a:t>
            </a:r>
            <a:r>
              <a:rPr lang="ko-KR" altLang="en-US" sz="2800" dirty="0">
                <a:solidFill>
                  <a:srgbClr val="C484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등록 </a:t>
            </a:r>
            <a:br>
              <a:rPr lang="en-US" altLang="ko-KR" b="1" dirty="0">
                <a:solidFill>
                  <a:srgbClr val="7030A0"/>
                </a:solidFill>
              </a:rPr>
            </a:br>
            <a:r>
              <a:rPr lang="ko-KR" altLang="en-US" b="1" dirty="0">
                <a:solidFill>
                  <a:srgbClr val="7030A0"/>
                </a:solidFill>
              </a:rPr>
              <a:t> </a:t>
            </a:r>
            <a:br>
              <a:rPr lang="en-US" altLang="ko-KR" b="1" dirty="0">
                <a:solidFill>
                  <a:srgbClr val="7030A0"/>
                </a:solidFill>
              </a:rPr>
            </a:br>
            <a:r>
              <a:rPr lang="ko-KR" altLang="en-US" dirty="0" err="1"/>
              <a:t>공동연구자</a:t>
            </a:r>
            <a:r>
              <a:rPr lang="ko-KR" altLang="en-US" dirty="0"/>
              <a:t> 등록이 끝나면  연구과제 관리 화면에서 </a:t>
            </a:r>
            <a:r>
              <a:rPr lang="ko-KR" altLang="en-US" dirty="0" err="1"/>
              <a:t>공동연구자</a:t>
            </a:r>
            <a:r>
              <a:rPr lang="ko-KR" altLang="en-US" dirty="0"/>
              <a:t> 내역이 확인됩니다</a:t>
            </a:r>
            <a:r>
              <a:rPr lang="en-US" altLang="ko-KR" dirty="0"/>
              <a:t>. 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1466756" y="3503691"/>
            <a:ext cx="4807295" cy="130369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오디오 2">
            <a:hlinkClick r:id="" action="ppaction://media"/>
            <a:extLst>
              <a:ext uri="{FF2B5EF4-FFF2-40B4-BE49-F238E27FC236}">
                <a16:creationId xmlns:a16="http://schemas.microsoft.com/office/drawing/2014/main" id="{5DA354FD-C07D-4B4E-884B-704DE834BBB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26271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65"/>
    </mc:Choice>
    <mc:Fallback xmlns="">
      <p:transition spd="slow" advTm="78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DD6E13E3-A918-48CD-B0AB-2170764605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509935"/>
            <a:ext cx="9144000" cy="5562579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315686" y="194409"/>
            <a:ext cx="85126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dirty="0">
                <a:solidFill>
                  <a:srgbClr val="C484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Step 3. </a:t>
            </a:r>
            <a:r>
              <a:rPr lang="ko-KR" altLang="en-US" sz="3600" dirty="0">
                <a:solidFill>
                  <a:srgbClr val="C484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임상연구대상자 등록 </a:t>
            </a:r>
            <a:br>
              <a:rPr lang="en-US" altLang="ko-KR" b="1" dirty="0">
                <a:solidFill>
                  <a:srgbClr val="7030A0"/>
                </a:solidFill>
              </a:rPr>
            </a:br>
            <a:endParaRPr lang="en-US" altLang="ko-KR" b="1" dirty="0">
              <a:solidFill>
                <a:srgbClr val="7030A0"/>
              </a:solidFill>
            </a:endParaRPr>
          </a:p>
          <a:p>
            <a:r>
              <a:rPr lang="ko-KR" altLang="en-US" dirty="0"/>
              <a:t>오른쪽  </a:t>
            </a:r>
            <a:r>
              <a:rPr lang="en-US" altLang="ko-KR" dirty="0"/>
              <a:t>‘</a:t>
            </a:r>
            <a:r>
              <a:rPr lang="ko-KR" altLang="en-US" dirty="0"/>
              <a:t>조회</a:t>
            </a:r>
            <a:r>
              <a:rPr lang="en-US" altLang="ko-KR" dirty="0"/>
              <a:t>’</a:t>
            </a:r>
            <a:r>
              <a:rPr lang="ko-KR" altLang="en-US" dirty="0"/>
              <a:t> 클릭 시 본인이 진행 중인 과제 모두 뜸</a:t>
            </a:r>
            <a:endParaRPr lang="en-US" altLang="ko-K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dirty="0"/>
              <a:t>과제 선택 </a:t>
            </a:r>
            <a:endParaRPr lang="en-US" altLang="ko-K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dirty="0"/>
              <a:t>대상자 내역 존</a:t>
            </a:r>
            <a:r>
              <a:rPr lang="en-US" altLang="ko-KR" dirty="0"/>
              <a:t>(</a:t>
            </a:r>
            <a:r>
              <a:rPr lang="ko-KR" altLang="en-US" dirty="0" err="1"/>
              <a:t>초록상자</a:t>
            </a:r>
            <a:r>
              <a:rPr lang="en-US" altLang="ko-KR" dirty="0"/>
              <a:t>)</a:t>
            </a:r>
            <a:r>
              <a:rPr lang="ko-KR" altLang="en-US" dirty="0"/>
              <a:t>에서 </a:t>
            </a:r>
            <a:r>
              <a:rPr lang="ko-KR" altLang="en-US" u="sng" dirty="0"/>
              <a:t>마우스 오른쪽 </a:t>
            </a:r>
            <a:r>
              <a:rPr lang="ko-KR" altLang="en-US" dirty="0"/>
              <a:t>클릭 </a:t>
            </a:r>
            <a:endParaRPr lang="en-US" altLang="ko-K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ko-KR" dirty="0"/>
              <a:t>‘</a:t>
            </a:r>
            <a:r>
              <a:rPr lang="ko-KR" altLang="en-US" dirty="0"/>
              <a:t>대상자등록</a:t>
            </a:r>
            <a:r>
              <a:rPr lang="en-US" altLang="ko-KR" dirty="0"/>
              <a:t>’</a:t>
            </a:r>
            <a:r>
              <a:rPr lang="ko-KR" altLang="en-US" dirty="0"/>
              <a:t> 클릭 </a:t>
            </a:r>
            <a:r>
              <a:rPr lang="en-US" altLang="ko-KR" dirty="0"/>
              <a:t>&gt; </a:t>
            </a:r>
            <a:r>
              <a:rPr lang="ko-KR" altLang="en-US" dirty="0"/>
              <a:t>환자 번호 클릭</a:t>
            </a:r>
            <a:endParaRPr lang="en-US" altLang="ko-K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dirty="0"/>
              <a:t>대상자 수정 삭제 시 마우스 오른쪽 클릭 후 수정 </a:t>
            </a:r>
            <a:r>
              <a:rPr lang="en-US" altLang="ko-KR" dirty="0"/>
              <a:t>,</a:t>
            </a:r>
            <a:r>
              <a:rPr lang="ko-KR" altLang="en-US" dirty="0"/>
              <a:t>삭제  </a:t>
            </a:r>
            <a:endParaRPr lang="en-US" altLang="ko-KR" dirty="0"/>
          </a:p>
        </p:txBody>
      </p:sp>
      <p:sp>
        <p:nvSpPr>
          <p:cNvPr id="17" name="직사각형 16"/>
          <p:cNvSpPr/>
          <p:nvPr/>
        </p:nvSpPr>
        <p:spPr>
          <a:xfrm>
            <a:off x="0" y="5316594"/>
            <a:ext cx="3358835" cy="142959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0687527-C7A4-44B3-99FD-7212A10869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98198" y="3739286"/>
            <a:ext cx="3629532" cy="1800476"/>
          </a:xfrm>
          <a:prstGeom prst="rect">
            <a:avLst/>
          </a:prstGeom>
        </p:spPr>
      </p:pic>
      <p:pic>
        <p:nvPicPr>
          <p:cNvPr id="4" name="오디오 3">
            <a:hlinkClick r:id="" action="ppaction://media"/>
            <a:extLst>
              <a:ext uri="{FF2B5EF4-FFF2-40B4-BE49-F238E27FC236}">
                <a16:creationId xmlns:a16="http://schemas.microsoft.com/office/drawing/2014/main" id="{2A61189E-D715-462F-B960-6D2C05BC8DB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79533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212"/>
    </mc:Choice>
    <mc:Fallback xmlns="">
      <p:transition spd="slow" advTm="252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865128" y="1825625"/>
            <a:ext cx="5650221" cy="4351338"/>
          </a:xfrm>
        </p:spPr>
        <p:txBody>
          <a:bodyPr/>
          <a:lstStyle/>
          <a:p>
            <a:r>
              <a:rPr lang="en-US" altLang="ko-KR" dirty="0"/>
              <a:t>   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315686" y="194409"/>
            <a:ext cx="8512628" cy="1293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600" dirty="0">
                <a:solidFill>
                  <a:srgbClr val="C484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Step 3. </a:t>
            </a:r>
            <a:r>
              <a:rPr lang="ko-KR" altLang="en-US" sz="3600" dirty="0">
                <a:solidFill>
                  <a:srgbClr val="C484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임상연구대상자 등록 </a:t>
            </a:r>
            <a:br>
              <a:rPr lang="en-US" altLang="ko-KR" b="1" dirty="0">
                <a:solidFill>
                  <a:srgbClr val="7030A0"/>
                </a:solidFill>
              </a:rPr>
            </a:br>
            <a:endParaRPr lang="en-US" altLang="ko-KR" dirty="0"/>
          </a:p>
        </p:txBody>
      </p:sp>
      <p:sp>
        <p:nvSpPr>
          <p:cNvPr id="7" name="오른쪽 화살표 6"/>
          <p:cNvSpPr/>
          <p:nvPr/>
        </p:nvSpPr>
        <p:spPr>
          <a:xfrm>
            <a:off x="654764" y="4342910"/>
            <a:ext cx="460208" cy="504825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srgbClr val="FF0000"/>
              </a:solidFill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 rotWithShape="1">
          <a:blip r:embed="rId5"/>
          <a:srcRect r="78172" b="-1568"/>
          <a:stretch/>
        </p:blipFill>
        <p:spPr>
          <a:xfrm>
            <a:off x="1114972" y="1020403"/>
            <a:ext cx="2465153" cy="6309133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1144520" y="4460030"/>
            <a:ext cx="537676" cy="27058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1303698" y="2314028"/>
            <a:ext cx="1167897" cy="4995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4BFDCE07-6594-4DDE-9305-388FE26F44F0}"/>
              </a:ext>
            </a:extLst>
          </p:cNvPr>
          <p:cNvSpPr/>
          <p:nvPr/>
        </p:nvSpPr>
        <p:spPr>
          <a:xfrm>
            <a:off x="3730897" y="3713304"/>
            <a:ext cx="391868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/>
              <a:t>임상연구대상자로 등록되면 </a:t>
            </a:r>
            <a:endParaRPr lang="en-US" altLang="ko-KR" dirty="0"/>
          </a:p>
          <a:p>
            <a:endParaRPr lang="en-US" altLang="ko-KR" dirty="0"/>
          </a:p>
          <a:p>
            <a:r>
              <a:rPr lang="ko-KR" altLang="en-US" dirty="0"/>
              <a:t>진료 화면에 연구</a:t>
            </a:r>
            <a:r>
              <a:rPr lang="en-US" altLang="ko-KR" dirty="0"/>
              <a:t> </a:t>
            </a:r>
            <a:r>
              <a:rPr lang="ko-KR" altLang="en-US" dirty="0"/>
              <a:t>탭이 추가됩니다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pic>
        <p:nvPicPr>
          <p:cNvPr id="4" name="오디오 3">
            <a:hlinkClick r:id="" action="ppaction://media"/>
            <a:extLst>
              <a:ext uri="{FF2B5EF4-FFF2-40B4-BE49-F238E27FC236}">
                <a16:creationId xmlns:a16="http://schemas.microsoft.com/office/drawing/2014/main" id="{4F84AD9B-FEAC-4C2C-A9FE-271BCEC6098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54106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51"/>
    </mc:Choice>
    <mc:Fallback xmlns="">
      <p:transition spd="slow" advTm="86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147B96C-2CF3-41B7-B762-20CE099C64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319" y="1825625"/>
            <a:ext cx="7645581" cy="2313379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76404" y="1703425"/>
            <a:ext cx="2374598" cy="5120469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380245" y="415344"/>
            <a:ext cx="865217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dirty="0">
                <a:solidFill>
                  <a:srgbClr val="C484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Step 4. </a:t>
            </a:r>
            <a:r>
              <a:rPr lang="ko-KR" altLang="en-US" sz="3600" dirty="0">
                <a:solidFill>
                  <a:srgbClr val="C484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대상자 임상 처방하기</a:t>
            </a:r>
            <a:endParaRPr lang="en-US" altLang="ko-KR" sz="3600" dirty="0">
              <a:solidFill>
                <a:srgbClr val="C484C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altLang="ko-KR" dirty="0"/>
          </a:p>
          <a:p>
            <a:r>
              <a:rPr lang="ko-KR" altLang="en-US" dirty="0"/>
              <a:t>연구비로 처리할 처방을 마우스 오른쪽 </a:t>
            </a:r>
            <a:r>
              <a:rPr lang="ko-KR" altLang="en-US" dirty="0" err="1"/>
              <a:t>클릭후</a:t>
            </a:r>
            <a:r>
              <a:rPr lang="ko-KR" altLang="en-US" dirty="0"/>
              <a:t> </a:t>
            </a:r>
            <a:r>
              <a:rPr lang="en-US" altLang="ko-KR" dirty="0"/>
              <a:t> </a:t>
            </a:r>
            <a:r>
              <a:rPr lang="ko-KR" altLang="en-US" dirty="0">
                <a:solidFill>
                  <a:srgbClr val="FF0000"/>
                </a:solidFill>
              </a:rPr>
              <a:t>임상연구</a:t>
            </a:r>
            <a:r>
              <a:rPr lang="en-US" altLang="ko-KR" dirty="0">
                <a:solidFill>
                  <a:srgbClr val="FF0000"/>
                </a:solidFill>
              </a:rPr>
              <a:t>project </a:t>
            </a:r>
            <a:r>
              <a:rPr lang="ko-KR" altLang="en-US" dirty="0">
                <a:solidFill>
                  <a:srgbClr val="FF0000"/>
                </a:solidFill>
              </a:rPr>
              <a:t>선택 </a:t>
            </a:r>
            <a:r>
              <a:rPr lang="ko-KR" altLang="en-US" dirty="0"/>
              <a:t>을 클릭</a:t>
            </a:r>
            <a:endParaRPr lang="en-US" altLang="ko-KR" dirty="0"/>
          </a:p>
          <a:p>
            <a:endParaRPr lang="en-US" altLang="ko-KR" dirty="0"/>
          </a:p>
        </p:txBody>
      </p:sp>
      <p:sp>
        <p:nvSpPr>
          <p:cNvPr id="9" name="직사각형 8"/>
          <p:cNvSpPr/>
          <p:nvPr/>
        </p:nvSpPr>
        <p:spPr>
          <a:xfrm>
            <a:off x="531755" y="2691368"/>
            <a:ext cx="3261647" cy="134647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오른쪽 화살표 9"/>
          <p:cNvSpPr/>
          <p:nvPr/>
        </p:nvSpPr>
        <p:spPr>
          <a:xfrm>
            <a:off x="112515" y="2484213"/>
            <a:ext cx="377874" cy="480136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rgbClr val="FF0000"/>
                </a:solidFill>
              </a:rPr>
              <a:t>1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11" name="오른쪽 화살표 10"/>
          <p:cNvSpPr/>
          <p:nvPr/>
        </p:nvSpPr>
        <p:spPr>
          <a:xfrm>
            <a:off x="4615797" y="6191245"/>
            <a:ext cx="609600" cy="480136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rgbClr val="FF0000"/>
                </a:solidFill>
              </a:rPr>
              <a:t>2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5272429" y="6356220"/>
            <a:ext cx="1278328" cy="17287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89F92DD-D520-41D4-AD42-B2E1439B84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118" y="4085641"/>
            <a:ext cx="3610479" cy="1095528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79AB880B-06E6-4EF7-96E8-CE4906519F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7305" y="4793275"/>
            <a:ext cx="3070545" cy="1402111"/>
          </a:xfrm>
          <a:prstGeom prst="rect">
            <a:avLst/>
          </a:prstGeom>
        </p:spPr>
      </p:pic>
      <p:sp>
        <p:nvSpPr>
          <p:cNvPr id="16" name="오른쪽 화살표 9">
            <a:extLst>
              <a:ext uri="{FF2B5EF4-FFF2-40B4-BE49-F238E27FC236}">
                <a16:creationId xmlns:a16="http://schemas.microsoft.com/office/drawing/2014/main" id="{677FD982-AB04-4D69-9C4F-5B01E3F707C2}"/>
              </a:ext>
            </a:extLst>
          </p:cNvPr>
          <p:cNvSpPr/>
          <p:nvPr/>
        </p:nvSpPr>
        <p:spPr>
          <a:xfrm>
            <a:off x="2107323" y="4420018"/>
            <a:ext cx="377874" cy="480136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rgbClr val="FF0000"/>
                </a:solidFill>
              </a:rPr>
              <a:t>5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17" name="오른쪽 화살표 9">
            <a:extLst>
              <a:ext uri="{FF2B5EF4-FFF2-40B4-BE49-F238E27FC236}">
                <a16:creationId xmlns:a16="http://schemas.microsoft.com/office/drawing/2014/main" id="{6D0D28F5-F450-40FE-827C-90192381A73B}"/>
              </a:ext>
            </a:extLst>
          </p:cNvPr>
          <p:cNvSpPr/>
          <p:nvPr/>
        </p:nvSpPr>
        <p:spPr>
          <a:xfrm>
            <a:off x="227845" y="4467051"/>
            <a:ext cx="377874" cy="480136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rgbClr val="FF0000"/>
                </a:solidFill>
              </a:rPr>
              <a:t>3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8ACC57FD-40C8-49FF-9B5E-D62D27599645}"/>
              </a:ext>
            </a:extLst>
          </p:cNvPr>
          <p:cNvSpPr/>
          <p:nvPr/>
        </p:nvSpPr>
        <p:spPr>
          <a:xfrm>
            <a:off x="2525917" y="4534171"/>
            <a:ext cx="729651" cy="315891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9" name="오른쪽 화살표 9">
            <a:extLst>
              <a:ext uri="{FF2B5EF4-FFF2-40B4-BE49-F238E27FC236}">
                <a16:creationId xmlns:a16="http://schemas.microsoft.com/office/drawing/2014/main" id="{B8A9503F-96F4-4ACB-AEC3-05202EDFF759}"/>
              </a:ext>
            </a:extLst>
          </p:cNvPr>
          <p:cNvSpPr/>
          <p:nvPr/>
        </p:nvSpPr>
        <p:spPr>
          <a:xfrm>
            <a:off x="245089" y="5355304"/>
            <a:ext cx="377874" cy="480136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rgbClr val="FF0000"/>
                </a:solidFill>
              </a:rPr>
              <a:t>4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379A3B8-6638-4097-AA7A-92669EEABED4}"/>
              </a:ext>
            </a:extLst>
          </p:cNvPr>
          <p:cNvSpPr txBox="1"/>
          <p:nvPr/>
        </p:nvSpPr>
        <p:spPr>
          <a:xfrm>
            <a:off x="622963" y="6356220"/>
            <a:ext cx="3092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해당 과제 선택 후 입력</a:t>
            </a:r>
          </a:p>
        </p:txBody>
      </p:sp>
      <p:pic>
        <p:nvPicPr>
          <p:cNvPr id="2" name="오디오 1">
            <a:hlinkClick r:id="" action="ppaction://media"/>
            <a:extLst>
              <a:ext uri="{FF2B5EF4-FFF2-40B4-BE49-F238E27FC236}">
                <a16:creationId xmlns:a16="http://schemas.microsoft.com/office/drawing/2014/main" id="{4867F233-28CE-4C8E-9642-E143FA04EB5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94118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165"/>
    </mc:Choice>
    <mc:Fallback xmlns="">
      <p:transition spd="slow" advTm="201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125CC549-B673-42BC-A734-D6F820D4CB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224" y="3892722"/>
            <a:ext cx="8837551" cy="2542923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195612" y="93541"/>
            <a:ext cx="883755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dirty="0">
                <a:solidFill>
                  <a:srgbClr val="C484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Step 4. </a:t>
            </a:r>
            <a:r>
              <a:rPr lang="ko-KR" altLang="en-US" sz="3600" dirty="0">
                <a:solidFill>
                  <a:srgbClr val="C484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대상자 임상 처방하기</a:t>
            </a:r>
          </a:p>
          <a:p>
            <a:endParaRPr lang="en-US" altLang="ko-KR" dirty="0"/>
          </a:p>
          <a:p>
            <a:r>
              <a:rPr lang="ko-KR" altLang="en-US" dirty="0"/>
              <a:t>과제 코드 매칭됨</a:t>
            </a:r>
            <a:r>
              <a:rPr lang="en-US" altLang="ko-KR" dirty="0"/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dirty="0"/>
              <a:t> 이 임상 처방은 </a:t>
            </a:r>
            <a:r>
              <a:rPr lang="ko-KR" altLang="en-US" dirty="0" err="1"/>
              <a:t>미수처리되어</a:t>
            </a:r>
            <a:r>
              <a:rPr lang="ko-KR" altLang="en-US" dirty="0"/>
              <a:t> 대상자가 부담하지 않게 됨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      추후 </a:t>
            </a:r>
            <a:r>
              <a:rPr lang="ko-KR" altLang="en-US" dirty="0">
                <a:solidFill>
                  <a:srgbClr val="FF0000"/>
                </a:solidFill>
              </a:rPr>
              <a:t>원무과 </a:t>
            </a:r>
            <a:r>
              <a:rPr lang="en-US" altLang="ko-KR" dirty="0">
                <a:solidFill>
                  <a:srgbClr val="FF0000"/>
                </a:solidFill>
              </a:rPr>
              <a:t>3</a:t>
            </a:r>
            <a:r>
              <a:rPr lang="ko-KR" altLang="en-US" dirty="0">
                <a:solidFill>
                  <a:srgbClr val="FF0000"/>
                </a:solidFill>
              </a:rPr>
              <a:t>동 </a:t>
            </a:r>
            <a:r>
              <a:rPr lang="en-US" altLang="ko-KR" dirty="0">
                <a:solidFill>
                  <a:srgbClr val="FF0000"/>
                </a:solidFill>
              </a:rPr>
              <a:t>2</a:t>
            </a:r>
            <a:r>
              <a:rPr lang="ko-KR" altLang="en-US" dirty="0">
                <a:solidFill>
                  <a:srgbClr val="FF0000"/>
                </a:solidFill>
              </a:rPr>
              <a:t>번 </a:t>
            </a:r>
            <a:r>
              <a:rPr lang="ko-KR" altLang="en-US" dirty="0"/>
              <a:t>창구</a:t>
            </a:r>
            <a:r>
              <a:rPr lang="en-US" altLang="ko-KR"/>
              <a:t>(6069)</a:t>
            </a:r>
            <a:r>
              <a:rPr lang="ko-KR" altLang="en-US"/>
              <a:t>로 </a:t>
            </a:r>
            <a:r>
              <a:rPr lang="ko-KR" altLang="en-US" dirty="0"/>
              <a:t>매달 미수금 영수증 종이를 직접 받으신 후 </a:t>
            </a:r>
            <a:endParaRPr lang="en-US" altLang="ko-KR" dirty="0"/>
          </a:p>
          <a:p>
            <a:r>
              <a:rPr lang="en-US" altLang="ko-KR" dirty="0"/>
              <a:t>      IRB</a:t>
            </a:r>
            <a:r>
              <a:rPr lang="ko-KR" altLang="en-US" dirty="0"/>
              <a:t> 홈페이지에서 연구비로 수납해주세요</a:t>
            </a:r>
            <a:r>
              <a:rPr lang="en-US" altLang="ko-KR" dirty="0"/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dirty="0">
                <a:solidFill>
                  <a:srgbClr val="FF0000"/>
                </a:solidFill>
              </a:rPr>
              <a:t>진료비 미수금 입금 계좌 </a:t>
            </a:r>
            <a:r>
              <a:rPr lang="en-US" altLang="ko-KR" dirty="0">
                <a:solidFill>
                  <a:srgbClr val="FF0000"/>
                </a:solidFill>
              </a:rPr>
              <a:t>: </a:t>
            </a:r>
            <a:r>
              <a:rPr lang="ko-KR" altLang="en-US" dirty="0">
                <a:solidFill>
                  <a:srgbClr val="FF0000"/>
                </a:solidFill>
              </a:rPr>
              <a:t>농협 </a:t>
            </a:r>
            <a:r>
              <a:rPr lang="en-US" altLang="ko-KR" dirty="0">
                <a:solidFill>
                  <a:srgbClr val="FF0000"/>
                </a:solidFill>
              </a:rPr>
              <a:t>901-01-167463 </a:t>
            </a:r>
            <a:r>
              <a:rPr lang="ko-KR" altLang="en-US" dirty="0" err="1">
                <a:solidFill>
                  <a:srgbClr val="FF0000"/>
                </a:solidFill>
              </a:rPr>
              <a:t>고신대복음병원</a:t>
            </a:r>
            <a:endParaRPr lang="en-US" altLang="ko-KR" dirty="0">
              <a:solidFill>
                <a:srgbClr val="FF0000"/>
              </a:solidFill>
            </a:endParaRPr>
          </a:p>
          <a:p>
            <a:endParaRPr lang="en-US" altLang="ko-KR" dirty="0"/>
          </a:p>
          <a:p>
            <a:r>
              <a:rPr lang="ko-KR" altLang="en-US" dirty="0"/>
              <a:t>진료비</a:t>
            </a:r>
            <a:r>
              <a:rPr lang="en-US" altLang="ko-KR" dirty="0"/>
              <a:t>: </a:t>
            </a:r>
            <a:r>
              <a:rPr lang="ko-KR" altLang="en-US" dirty="0"/>
              <a:t> 임상 연구비로 처리할 경우 오른쪽 상단 임상연구 탭에서 과제 </a:t>
            </a:r>
            <a:r>
              <a:rPr lang="ko-KR" altLang="en-US" dirty="0" err="1"/>
              <a:t>선택후</a:t>
            </a:r>
            <a:r>
              <a:rPr lang="ko-KR" altLang="en-US" dirty="0"/>
              <a:t> 입력 </a:t>
            </a:r>
            <a:endParaRPr lang="en-US" altLang="ko-KR" dirty="0"/>
          </a:p>
        </p:txBody>
      </p:sp>
      <p:sp>
        <p:nvSpPr>
          <p:cNvPr id="6" name="직사각형 5"/>
          <p:cNvSpPr/>
          <p:nvPr/>
        </p:nvSpPr>
        <p:spPr>
          <a:xfrm>
            <a:off x="7393083" y="4751435"/>
            <a:ext cx="1640080" cy="160409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EEF1E32-D449-4167-AFCE-628A97BF43CC}"/>
              </a:ext>
            </a:extLst>
          </p:cNvPr>
          <p:cNvSpPr/>
          <p:nvPr/>
        </p:nvSpPr>
        <p:spPr>
          <a:xfrm>
            <a:off x="7672231" y="3892722"/>
            <a:ext cx="838026" cy="33188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485FC98-C46B-4B2D-B8AF-3FF5FD0F2C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7845" y="3552748"/>
            <a:ext cx="5372850" cy="1762371"/>
          </a:xfrm>
          <a:prstGeom prst="rect">
            <a:avLst/>
          </a:prstGeom>
        </p:spPr>
      </p:pic>
      <p:pic>
        <p:nvPicPr>
          <p:cNvPr id="4" name="오디오 3">
            <a:hlinkClick r:id="" action="ppaction://media"/>
            <a:extLst>
              <a:ext uri="{FF2B5EF4-FFF2-40B4-BE49-F238E27FC236}">
                <a16:creationId xmlns:a16="http://schemas.microsoft.com/office/drawing/2014/main" id="{DB8CA81A-BF58-4540-A996-162A0666D6C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44628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799"/>
    </mc:Choice>
    <mc:Fallback xmlns="">
      <p:transition spd="slow" advTm="297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 animBg="1"/>
      <p:bldP spid="1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7|2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8|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6|2.2|1|0.9|0.9|0.7|1.8|0.8|2.5|1.1|0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3|24.1|0.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8|2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|3.9|1.3"/>
</p:tagLst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TM02892315[[fn=줄기]]</Template>
  <TotalTime>464</TotalTime>
  <Words>523</Words>
  <Application>Microsoft Office PowerPoint</Application>
  <PresentationFormat>화면 슬라이드 쇼(4:3)</PresentationFormat>
  <Paragraphs>80</Paragraphs>
  <Slides>13</Slides>
  <Notes>0</Notes>
  <HiddenSlides>0</HiddenSlides>
  <MMClips>13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19" baseType="lpstr">
      <vt:lpstr>맑은 고딕</vt:lpstr>
      <vt:lpstr>Arial</vt:lpstr>
      <vt:lpstr>Calibri</vt:lpstr>
      <vt:lpstr>Calibri Light</vt:lpstr>
      <vt:lpstr>Wingdings</vt:lpstr>
      <vt:lpstr>Office 테마</vt:lpstr>
      <vt:lpstr>임상시험  연구과제 관리 EMR설명서 </vt:lpstr>
      <vt:lpstr>Ⅰ.임상연구과제 관리 흐름도 </vt:lpstr>
      <vt:lpstr>Step 1.  연구과제 등록 </vt:lpstr>
      <vt:lpstr>Step 2. 공동연구자 등록    연구과제관리 -&gt; 공동연구자 관리 -&gt; 하단에 ‘입력’ 클릭 -&gt; 연구자 란에 Sub-I 입력 -&gt;연구과제 클릭 시 과제 검색방법이 3가지임  (1) IRB No 로 찾기  (2) 연구과제명으로 찾기 (3) 연구책임자명으로 찾기   -&gt; 저장 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Ⅱ. 시험약 처방 관리 흐름도 </vt:lpstr>
      <vt:lpstr> Step 1 . 시험약코드 생성 메일 확인   </vt:lpstr>
      <vt:lpstr> Step 2 .  임상시험약 처방  약국 메일에서 받은 약품 코드 검색  (검색시 코드명// 으로 검색해야 함) 임상약 더블 클릭 하여 하단의 세부 사항 약국 요청 사항 대로 기재해서 처방   </vt:lpstr>
      <vt:lpstr> Step 2 . 임상시험약 처방    약속처방으로 임상약 코드 등록하여 처방내면 편리합니다.  오처방시 임상 약국 전화 내선: 8673  전반적인 궁금사항은  임상시험센터 김명진CRC (내선:6772) 에게 연락주십시오.  감사합니다.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임상시험 연구과제 관리 EMR설명서 </dc:title>
  <dc:creator>MKBH</dc:creator>
  <cp:lastModifiedBy>COSAWSD</cp:lastModifiedBy>
  <cp:revision>64</cp:revision>
  <cp:lastPrinted>2022-10-24T03:37:45Z</cp:lastPrinted>
  <dcterms:created xsi:type="dcterms:W3CDTF">2018-11-16T01:05:44Z</dcterms:created>
  <dcterms:modified xsi:type="dcterms:W3CDTF">2022-11-09T05:32:02Z</dcterms:modified>
</cp:coreProperties>
</file>